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4" descr="窄横线"/>
          <p:cNvSpPr>
            <a:spLocks noChangeArrowheads="1"/>
          </p:cNvSpPr>
          <p:nvPr/>
        </p:nvSpPr>
        <p:spPr bwMode="auto">
          <a:xfrm>
            <a:off x="2214546" y="3222276"/>
            <a:ext cx="6429420" cy="755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42900" algn="r" eaLnBrk="0" font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PPT    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://www.1ppt.com       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gray">
          <a:xfrm>
            <a:off x="7858148" y="1423947"/>
            <a:ext cx="542151" cy="478403"/>
          </a:xfrm>
          <a:prstGeom prst="hexagon">
            <a:avLst>
              <a:gd name="adj" fmla="val 28571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28"/>
          <p:cNvSpPr>
            <a:spLocks noChangeArrowheads="1"/>
          </p:cNvSpPr>
          <p:nvPr/>
        </p:nvSpPr>
        <p:spPr bwMode="gray">
          <a:xfrm>
            <a:off x="8319823" y="1150574"/>
            <a:ext cx="542151" cy="478403"/>
          </a:xfrm>
          <a:prstGeom prst="hexagon">
            <a:avLst>
              <a:gd name="adj" fmla="val 28571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gray">
          <a:xfrm>
            <a:off x="8324059" y="1680234"/>
            <a:ext cx="542151" cy="478403"/>
          </a:xfrm>
          <a:prstGeom prst="hexagon">
            <a:avLst>
              <a:gd name="adj" fmla="val 28571"/>
              <a:gd name="vf" fmla="val 11547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3175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2540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8"/>
          <p:cNvGrpSpPr>
            <a:grpSpLocks/>
          </p:cNvGrpSpPr>
          <p:nvPr/>
        </p:nvGrpSpPr>
        <p:grpSpPr bwMode="auto">
          <a:xfrm>
            <a:off x="496888" y="1564928"/>
            <a:ext cx="4016375" cy="4024312"/>
            <a:chOff x="95250" y="1557338"/>
            <a:chExt cx="4015872" cy="4024312"/>
          </a:xfrm>
        </p:grpSpPr>
        <p:sp>
          <p:nvSpPr>
            <p:cNvPr id="17" name="AutoShape 8"/>
            <p:cNvSpPr>
              <a:spLocks noChangeAspect="1" noChangeArrowheads="1"/>
            </p:cNvSpPr>
            <p:nvPr/>
          </p:nvSpPr>
          <p:spPr bwMode="gray">
            <a:xfrm>
              <a:off x="1828800" y="1557338"/>
              <a:ext cx="2195513" cy="1920875"/>
            </a:xfrm>
            <a:prstGeom prst="hexagon">
              <a:avLst>
                <a:gd name="adj" fmla="val 28574"/>
                <a:gd name="vf" fmla="val 115470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AutoShape 9"/>
            <p:cNvSpPr>
              <a:spLocks noChangeAspect="1" noChangeArrowheads="1"/>
            </p:cNvSpPr>
            <p:nvPr/>
          </p:nvSpPr>
          <p:spPr bwMode="gray">
            <a:xfrm>
              <a:off x="1857375" y="3660775"/>
              <a:ext cx="2195513" cy="1920875"/>
            </a:xfrm>
            <a:prstGeom prst="hexagon">
              <a:avLst>
                <a:gd name="adj" fmla="val 28574"/>
                <a:gd name="vf" fmla="val 115470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2540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AutoShape 10"/>
            <p:cNvSpPr>
              <a:spLocks noChangeAspect="1" noChangeArrowheads="1"/>
            </p:cNvSpPr>
            <p:nvPr/>
          </p:nvSpPr>
          <p:spPr bwMode="gray">
            <a:xfrm>
              <a:off x="95250" y="2601913"/>
              <a:ext cx="2195513" cy="1920875"/>
            </a:xfrm>
            <a:prstGeom prst="hexagon">
              <a:avLst>
                <a:gd name="adj" fmla="val 28574"/>
                <a:gd name="vf" fmla="val 11547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52400" contourW="19050">
              <a:bevelT w="101600" prst="convex"/>
              <a:bevelB w="0" h="381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AutoShape 8"/>
            <p:cNvSpPr>
              <a:spLocks noChangeAspect="1" noChangeArrowheads="1"/>
            </p:cNvSpPr>
            <p:nvPr/>
          </p:nvSpPr>
          <p:spPr bwMode="gray">
            <a:xfrm>
              <a:off x="2143108" y="1785926"/>
              <a:ext cx="1571636" cy="1375039"/>
            </a:xfrm>
            <a:prstGeom prst="hexagon">
              <a:avLst>
                <a:gd name="adj" fmla="val 28574"/>
                <a:gd name="vf" fmla="val 115470"/>
              </a:avLst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1" name="TextBox 147"/>
            <p:cNvSpPr txBox="1">
              <a:spLocks noChangeArrowheads="1"/>
            </p:cNvSpPr>
            <p:nvPr/>
          </p:nvSpPr>
          <p:spPr bwMode="auto">
            <a:xfrm>
              <a:off x="2214546" y="2285992"/>
              <a:ext cx="14176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2" name="AutoShape 8"/>
            <p:cNvSpPr>
              <a:spLocks noChangeAspect="1" noChangeArrowheads="1"/>
            </p:cNvSpPr>
            <p:nvPr/>
          </p:nvSpPr>
          <p:spPr bwMode="gray">
            <a:xfrm>
              <a:off x="428596" y="2857496"/>
              <a:ext cx="1571636" cy="1375039"/>
            </a:xfrm>
            <a:prstGeom prst="hexagon">
              <a:avLst>
                <a:gd name="adj" fmla="val 28574"/>
                <a:gd name="vf" fmla="val 115470"/>
              </a:avLst>
            </a:prstGeom>
            <a:gradFill flip="none" rotWithShape="1">
              <a:gsLst>
                <a:gs pos="10000">
                  <a:srgbClr val="FFC000"/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3" name="AutoShape 8"/>
            <p:cNvSpPr>
              <a:spLocks noChangeAspect="1" noChangeArrowheads="1"/>
            </p:cNvSpPr>
            <p:nvPr/>
          </p:nvSpPr>
          <p:spPr bwMode="gray">
            <a:xfrm>
              <a:off x="2143108" y="3929066"/>
              <a:ext cx="1571636" cy="1375039"/>
            </a:xfrm>
            <a:prstGeom prst="hexagon">
              <a:avLst>
                <a:gd name="adj" fmla="val 28574"/>
                <a:gd name="vf" fmla="val 115470"/>
              </a:avLst>
            </a:prstGeom>
            <a:gradFill flip="none" rotWithShape="1">
              <a:gsLst>
                <a:gs pos="10000">
                  <a:srgbClr val="00B050"/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4" name="TextBox 147"/>
            <p:cNvSpPr txBox="1">
              <a:spLocks noChangeArrowheads="1"/>
            </p:cNvSpPr>
            <p:nvPr/>
          </p:nvSpPr>
          <p:spPr bwMode="auto">
            <a:xfrm>
              <a:off x="500034" y="3357562"/>
              <a:ext cx="14176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" name="TextBox 147"/>
            <p:cNvSpPr txBox="1">
              <a:spLocks noChangeArrowheads="1"/>
            </p:cNvSpPr>
            <p:nvPr/>
          </p:nvSpPr>
          <p:spPr bwMode="auto">
            <a:xfrm>
              <a:off x="2214546" y="4429132"/>
              <a:ext cx="14176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空心弧 25"/>
            <p:cNvSpPr>
              <a:spLocks/>
            </p:cNvSpPr>
            <p:nvPr/>
          </p:nvSpPr>
          <p:spPr bwMode="auto">
            <a:xfrm rot="19388639">
              <a:off x="461916" y="2882900"/>
              <a:ext cx="1341270" cy="1271588"/>
            </a:xfrm>
            <a:prstGeom prst="blockArc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3825369" y="3455504"/>
              <a:ext cx="285753" cy="35719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8" name="空心弧 27"/>
            <p:cNvSpPr>
              <a:spLocks/>
            </p:cNvSpPr>
            <p:nvPr/>
          </p:nvSpPr>
          <p:spPr bwMode="auto">
            <a:xfrm rot="19388639">
              <a:off x="2196837" y="1846263"/>
              <a:ext cx="1341269" cy="1271587"/>
            </a:xfrm>
            <a:prstGeom prst="blockArc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9" name="空心弧 28"/>
            <p:cNvSpPr>
              <a:spLocks/>
            </p:cNvSpPr>
            <p:nvPr/>
          </p:nvSpPr>
          <p:spPr bwMode="auto">
            <a:xfrm rot="19388639">
              <a:off x="2196837" y="3917950"/>
              <a:ext cx="1341269" cy="1271588"/>
            </a:xfrm>
            <a:prstGeom prst="blockArc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16777</TotalTime>
  <Words>11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633</cp:revision>
  <dcterms:created xsi:type="dcterms:W3CDTF">2009-02-11T05:37:22Z</dcterms:created>
  <dcterms:modified xsi:type="dcterms:W3CDTF">2012-07-14T02:07:20Z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