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图片 98" descr="饼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8" y="1071546"/>
            <a:ext cx="4581539" cy="4581539"/>
          </a:xfrm>
          <a:prstGeom prst="rect">
            <a:avLst/>
          </a:prstGeom>
        </p:spPr>
      </p:pic>
      <p:sp>
        <p:nvSpPr>
          <p:cNvPr id="100" name="AutoShape 4"/>
          <p:cNvSpPr>
            <a:spLocks noChangeArrowheads="1"/>
          </p:cNvSpPr>
          <p:nvPr/>
        </p:nvSpPr>
        <p:spPr bwMode="auto">
          <a:xfrm>
            <a:off x="4892522" y="1071547"/>
            <a:ext cx="4071966" cy="1071570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AutoShape 4"/>
          <p:cNvSpPr>
            <a:spLocks noChangeArrowheads="1"/>
          </p:cNvSpPr>
          <p:nvPr/>
        </p:nvSpPr>
        <p:spPr bwMode="auto">
          <a:xfrm>
            <a:off x="4892522" y="2786058"/>
            <a:ext cx="4071966" cy="1071570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AutoShape 4"/>
          <p:cNvSpPr>
            <a:spLocks noChangeArrowheads="1"/>
          </p:cNvSpPr>
          <p:nvPr/>
        </p:nvSpPr>
        <p:spPr bwMode="auto">
          <a:xfrm>
            <a:off x="4892522" y="4500570"/>
            <a:ext cx="4071966" cy="1071570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肘形连接符 102"/>
          <p:cNvCxnSpPr>
            <a:endCxn id="100" idx="1"/>
          </p:cNvCxnSpPr>
          <p:nvPr/>
        </p:nvCxnSpPr>
        <p:spPr>
          <a:xfrm flipV="1">
            <a:off x="2249316" y="1607332"/>
            <a:ext cx="2643206" cy="750098"/>
          </a:xfrm>
          <a:prstGeom prst="bentConnector3">
            <a:avLst>
              <a:gd name="adj1" fmla="val 55491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肘形连接符 103"/>
          <p:cNvCxnSpPr>
            <a:endCxn id="101" idx="1"/>
          </p:cNvCxnSpPr>
          <p:nvPr/>
        </p:nvCxnSpPr>
        <p:spPr>
          <a:xfrm>
            <a:off x="3963828" y="3000372"/>
            <a:ext cx="928694" cy="321471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肘形连接符 104"/>
          <p:cNvCxnSpPr>
            <a:endCxn id="102" idx="1"/>
          </p:cNvCxnSpPr>
          <p:nvPr/>
        </p:nvCxnSpPr>
        <p:spPr>
          <a:xfrm>
            <a:off x="2820820" y="4000504"/>
            <a:ext cx="2071702" cy="1035851"/>
          </a:xfrm>
          <a:prstGeom prst="bentConnector3">
            <a:avLst>
              <a:gd name="adj1" fmla="val 45096"/>
            </a:avLst>
          </a:prstGeom>
          <a:ln w="381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47"/>
          <p:cNvSpPr txBox="1">
            <a:spLocks noChangeArrowheads="1"/>
          </p:cNvSpPr>
          <p:nvPr/>
        </p:nvSpPr>
        <p:spPr bwMode="auto">
          <a:xfrm>
            <a:off x="5178274" y="1428736"/>
            <a:ext cx="364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7" name="TextBox 147"/>
          <p:cNvSpPr txBox="1">
            <a:spLocks noChangeArrowheads="1"/>
          </p:cNvSpPr>
          <p:nvPr/>
        </p:nvSpPr>
        <p:spPr bwMode="auto">
          <a:xfrm>
            <a:off x="5178274" y="3172897"/>
            <a:ext cx="37147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8" name="TextBox 147"/>
          <p:cNvSpPr txBox="1">
            <a:spLocks noChangeArrowheads="1"/>
          </p:cNvSpPr>
          <p:nvPr/>
        </p:nvSpPr>
        <p:spPr bwMode="auto">
          <a:xfrm>
            <a:off x="5178274" y="4857760"/>
            <a:ext cx="37147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16770</TotalTime>
  <Words>6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632</cp:revision>
  <dcterms:created xsi:type="dcterms:W3CDTF">2009-02-11T05:37:22Z</dcterms:created>
  <dcterms:modified xsi:type="dcterms:W3CDTF">2012-07-14T01:59:25Z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