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utoShape 75"/>
          <p:cNvSpPr>
            <a:spLocks noChangeArrowheads="1"/>
          </p:cNvSpPr>
          <p:nvPr/>
        </p:nvSpPr>
        <p:spPr bwMode="gray">
          <a:xfrm>
            <a:off x="1991754" y="2431162"/>
            <a:ext cx="5292000" cy="1800000"/>
          </a:xfrm>
          <a:prstGeom prst="downArrow">
            <a:avLst>
              <a:gd name="adj1" fmla="val 80356"/>
              <a:gd name="adj2" fmla="val 54167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 Box 76"/>
          <p:cNvSpPr txBox="1">
            <a:spLocks noChangeArrowheads="1"/>
          </p:cNvSpPr>
          <p:nvPr/>
        </p:nvSpPr>
        <p:spPr bwMode="auto">
          <a:xfrm>
            <a:off x="3511550" y="3516313"/>
            <a:ext cx="2274888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ea typeface="微软雅黑" pitchFamily="34" charset="-122"/>
              </a:rPr>
              <a:t>箭头说明文字</a:t>
            </a:r>
          </a:p>
        </p:txBody>
      </p:sp>
      <p:sp>
        <p:nvSpPr>
          <p:cNvPr id="51" name="AutoShape 81"/>
          <p:cNvSpPr>
            <a:spLocks noChangeArrowheads="1"/>
          </p:cNvSpPr>
          <p:nvPr/>
        </p:nvSpPr>
        <p:spPr bwMode="auto">
          <a:xfrm>
            <a:off x="1387880" y="4356067"/>
            <a:ext cx="1980000" cy="1080000"/>
          </a:xfrm>
          <a:prstGeom prst="roundRect">
            <a:avLst>
              <a:gd name="adj" fmla="val 8789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AutoShape 82"/>
          <p:cNvSpPr>
            <a:spLocks noChangeArrowheads="1"/>
          </p:cNvSpPr>
          <p:nvPr/>
        </p:nvSpPr>
        <p:spPr bwMode="auto">
          <a:xfrm>
            <a:off x="3647860" y="4356067"/>
            <a:ext cx="1980000" cy="1080000"/>
          </a:xfrm>
          <a:prstGeom prst="roundRect">
            <a:avLst>
              <a:gd name="adj" fmla="val 1021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3" name="AutoShape 83"/>
          <p:cNvSpPr>
            <a:spLocks noChangeArrowheads="1"/>
          </p:cNvSpPr>
          <p:nvPr/>
        </p:nvSpPr>
        <p:spPr bwMode="auto">
          <a:xfrm>
            <a:off x="5906325" y="4356067"/>
            <a:ext cx="1980000" cy="1080000"/>
          </a:xfrm>
          <a:prstGeom prst="roundRect">
            <a:avLst>
              <a:gd name="adj" fmla="val 11948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54" name="组合 42"/>
          <p:cNvGrpSpPr>
            <a:grpSpLocks/>
          </p:cNvGrpSpPr>
          <p:nvPr/>
        </p:nvGrpSpPr>
        <p:grpSpPr bwMode="auto">
          <a:xfrm>
            <a:off x="1331913" y="4308475"/>
            <a:ext cx="360362" cy="358775"/>
            <a:chOff x="1220659" y="4812330"/>
            <a:chExt cx="360000" cy="360000"/>
          </a:xfrm>
        </p:grpSpPr>
        <p:sp>
          <p:nvSpPr>
            <p:cNvPr id="55" name="Oval 84"/>
            <p:cNvSpPr>
              <a:spLocks noChangeAspect="1" noChangeArrowheads="1"/>
            </p:cNvSpPr>
            <p:nvPr/>
          </p:nvSpPr>
          <p:spPr bwMode="auto">
            <a:xfrm>
              <a:off x="1220659" y="4812330"/>
              <a:ext cx="360000" cy="360000"/>
            </a:xfrm>
            <a:prstGeom prst="ellipse">
              <a:avLst/>
            </a:prstGeom>
            <a:gradFill flip="none" rotWithShape="1">
              <a:gsLst>
                <a:gs pos="0">
                  <a:srgbClr val="F6BB00"/>
                </a:gs>
                <a:gs pos="90000">
                  <a:srgbClr val="ED6601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defTabSz="912813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 Box 85"/>
            <p:cNvSpPr txBox="1">
              <a:spLocks noChangeArrowheads="1"/>
            </p:cNvSpPr>
            <p:nvPr/>
          </p:nvSpPr>
          <p:spPr bwMode="auto">
            <a:xfrm>
              <a:off x="1234932" y="4836224"/>
              <a:ext cx="331455" cy="3074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spc="50" dirty="0">
                  <a:ln w="11430"/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57" name="组合 45"/>
          <p:cNvGrpSpPr>
            <a:grpSpLocks/>
          </p:cNvGrpSpPr>
          <p:nvPr/>
        </p:nvGrpSpPr>
        <p:grpSpPr bwMode="auto">
          <a:xfrm>
            <a:off x="3590925" y="4308475"/>
            <a:ext cx="360363" cy="358775"/>
            <a:chOff x="3401927" y="4812330"/>
            <a:chExt cx="360000" cy="360000"/>
          </a:xfrm>
        </p:grpSpPr>
        <p:sp>
          <p:nvSpPr>
            <p:cNvPr id="58" name="Oval 88"/>
            <p:cNvSpPr>
              <a:spLocks noChangeAspect="1" noChangeArrowheads="1"/>
            </p:cNvSpPr>
            <p:nvPr/>
          </p:nvSpPr>
          <p:spPr bwMode="auto">
            <a:xfrm>
              <a:off x="3401927" y="4812330"/>
              <a:ext cx="360000" cy="360000"/>
            </a:xfrm>
            <a:prstGeom prst="ellipse">
              <a:avLst/>
            </a:prstGeom>
            <a:gradFill flip="none" rotWithShape="1">
              <a:gsLst>
                <a:gs pos="0">
                  <a:srgbClr val="F6BB00"/>
                </a:gs>
                <a:gs pos="90000">
                  <a:srgbClr val="ED6601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defTabSz="912813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 Box 89"/>
            <p:cNvSpPr txBox="1">
              <a:spLocks noChangeArrowheads="1"/>
            </p:cNvSpPr>
            <p:nvPr/>
          </p:nvSpPr>
          <p:spPr bwMode="auto">
            <a:xfrm>
              <a:off x="3419372" y="4836224"/>
              <a:ext cx="325109" cy="3074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spc="50" dirty="0">
                  <a:ln w="11430"/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60" name="组合 48"/>
          <p:cNvGrpSpPr>
            <a:grpSpLocks/>
          </p:cNvGrpSpPr>
          <p:nvPr/>
        </p:nvGrpSpPr>
        <p:grpSpPr bwMode="auto">
          <a:xfrm>
            <a:off x="5849938" y="4308475"/>
            <a:ext cx="360362" cy="358775"/>
            <a:chOff x="5721318" y="4812330"/>
            <a:chExt cx="360000" cy="360000"/>
          </a:xfrm>
        </p:grpSpPr>
        <p:sp>
          <p:nvSpPr>
            <p:cNvPr id="61" name="Oval 91"/>
            <p:cNvSpPr>
              <a:spLocks noChangeAspect="1" noChangeArrowheads="1"/>
            </p:cNvSpPr>
            <p:nvPr/>
          </p:nvSpPr>
          <p:spPr bwMode="auto">
            <a:xfrm>
              <a:off x="5721318" y="4812330"/>
              <a:ext cx="360000" cy="360000"/>
            </a:xfrm>
            <a:prstGeom prst="ellipse">
              <a:avLst/>
            </a:prstGeom>
            <a:gradFill flip="none" rotWithShape="1">
              <a:gsLst>
                <a:gs pos="0">
                  <a:srgbClr val="F6BB00"/>
                </a:gs>
                <a:gs pos="90000">
                  <a:srgbClr val="ED6601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defTabSz="912813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 Box 92"/>
            <p:cNvSpPr txBox="1">
              <a:spLocks noChangeArrowheads="1"/>
            </p:cNvSpPr>
            <p:nvPr/>
          </p:nvSpPr>
          <p:spPr bwMode="auto">
            <a:xfrm>
              <a:off x="5745106" y="4836224"/>
              <a:ext cx="312424" cy="3074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spc="50" dirty="0">
                  <a:ln w="11430"/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63" name="组合 34"/>
          <p:cNvGrpSpPr>
            <a:grpSpLocks noChangeAspect="1"/>
          </p:cNvGrpSpPr>
          <p:nvPr/>
        </p:nvGrpSpPr>
        <p:grpSpPr bwMode="auto">
          <a:xfrm>
            <a:off x="3973513" y="1697038"/>
            <a:ext cx="1328737" cy="1368425"/>
            <a:chOff x="4776334" y="4404803"/>
            <a:chExt cx="1012166" cy="1008001"/>
          </a:xfrm>
        </p:grpSpPr>
        <p:sp>
          <p:nvSpPr>
            <p:cNvPr id="64" name="Oval 2"/>
            <p:cNvSpPr>
              <a:spLocks noChangeAspect="1" noChangeArrowheads="1"/>
            </p:cNvSpPr>
            <p:nvPr/>
          </p:nvSpPr>
          <p:spPr bwMode="auto">
            <a:xfrm>
              <a:off x="4780500" y="4404803"/>
              <a:ext cx="1008000" cy="1008001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椭圆 64"/>
            <p:cNvSpPr>
              <a:spLocks/>
            </p:cNvSpPr>
            <p:nvPr/>
          </p:nvSpPr>
          <p:spPr>
            <a:xfrm rot="19388639">
              <a:off x="4776334" y="4463272"/>
              <a:ext cx="684452" cy="4677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66" name="椭圆 65"/>
            <p:cNvSpPr>
              <a:spLocks noChangeAspect="1"/>
            </p:cNvSpPr>
            <p:nvPr/>
          </p:nvSpPr>
          <p:spPr>
            <a:xfrm>
              <a:off x="4888500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2DD7FF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67" name="TextBox 147"/>
          <p:cNvSpPr txBox="1">
            <a:spLocks noChangeArrowheads="1"/>
          </p:cNvSpPr>
          <p:nvPr/>
        </p:nvSpPr>
        <p:spPr bwMode="auto">
          <a:xfrm>
            <a:off x="3988744" y="2220223"/>
            <a:ext cx="1298232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68" name="组合 34"/>
          <p:cNvGrpSpPr>
            <a:grpSpLocks noChangeAspect="1"/>
          </p:cNvGrpSpPr>
          <p:nvPr/>
        </p:nvGrpSpPr>
        <p:grpSpPr bwMode="auto">
          <a:xfrm>
            <a:off x="6211888" y="1697038"/>
            <a:ext cx="1368425" cy="1368425"/>
            <a:chOff x="4776334" y="4404803"/>
            <a:chExt cx="1012166" cy="1008001"/>
          </a:xfrm>
        </p:grpSpPr>
        <p:sp>
          <p:nvSpPr>
            <p:cNvPr id="69" name="Oval 2"/>
            <p:cNvSpPr>
              <a:spLocks noChangeAspect="1" noChangeArrowheads="1"/>
            </p:cNvSpPr>
            <p:nvPr/>
          </p:nvSpPr>
          <p:spPr bwMode="auto">
            <a:xfrm>
              <a:off x="4780500" y="4404803"/>
              <a:ext cx="1008000" cy="1008001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椭圆 69"/>
            <p:cNvSpPr>
              <a:spLocks/>
            </p:cNvSpPr>
            <p:nvPr/>
          </p:nvSpPr>
          <p:spPr>
            <a:xfrm rot="19388639">
              <a:off x="4776334" y="4463272"/>
              <a:ext cx="684562" cy="4677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71" name="椭圆 70"/>
            <p:cNvSpPr>
              <a:spLocks noChangeAspect="1"/>
            </p:cNvSpPr>
            <p:nvPr/>
          </p:nvSpPr>
          <p:spPr>
            <a:xfrm>
              <a:off x="4888500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2DD7FF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72" name="TextBox 147"/>
          <p:cNvSpPr txBox="1">
            <a:spLocks noChangeArrowheads="1"/>
          </p:cNvSpPr>
          <p:nvPr/>
        </p:nvSpPr>
        <p:spPr bwMode="auto">
          <a:xfrm>
            <a:off x="6282471" y="2220223"/>
            <a:ext cx="1227709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73" name="组合 34"/>
          <p:cNvGrpSpPr>
            <a:grpSpLocks noChangeAspect="1"/>
          </p:cNvGrpSpPr>
          <p:nvPr/>
        </p:nvGrpSpPr>
        <p:grpSpPr bwMode="auto">
          <a:xfrm>
            <a:off x="1693863" y="1697038"/>
            <a:ext cx="1368425" cy="1368425"/>
            <a:chOff x="4776332" y="4404803"/>
            <a:chExt cx="1012163" cy="1008001"/>
          </a:xfrm>
        </p:grpSpPr>
        <p:sp>
          <p:nvSpPr>
            <p:cNvPr id="74" name="Oval 2"/>
            <p:cNvSpPr>
              <a:spLocks noChangeAspect="1" noChangeArrowheads="1"/>
            </p:cNvSpPr>
            <p:nvPr/>
          </p:nvSpPr>
          <p:spPr bwMode="auto">
            <a:xfrm>
              <a:off x="4780496" y="4404803"/>
              <a:ext cx="1007999" cy="1008001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椭圆 74"/>
            <p:cNvSpPr>
              <a:spLocks/>
            </p:cNvSpPr>
            <p:nvPr/>
          </p:nvSpPr>
          <p:spPr>
            <a:xfrm rot="19388639">
              <a:off x="4776332" y="4463272"/>
              <a:ext cx="684560" cy="4677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76" name="椭圆 75"/>
            <p:cNvSpPr>
              <a:spLocks noChangeAspect="1"/>
            </p:cNvSpPr>
            <p:nvPr/>
          </p:nvSpPr>
          <p:spPr>
            <a:xfrm>
              <a:off x="4888498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2DD7FF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77" name="TextBox 147"/>
          <p:cNvSpPr txBox="1">
            <a:spLocks noChangeArrowheads="1"/>
          </p:cNvSpPr>
          <p:nvPr/>
        </p:nvSpPr>
        <p:spPr bwMode="auto">
          <a:xfrm>
            <a:off x="1772492" y="2220223"/>
            <a:ext cx="1210776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16767</TotalTime>
  <Words>21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631</cp:revision>
  <dcterms:created xsi:type="dcterms:W3CDTF">2009-02-11T05:37:22Z</dcterms:created>
  <dcterms:modified xsi:type="dcterms:W3CDTF">2012-07-14T01:40:39Z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