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 bwMode="auto">
          <a:xfrm>
            <a:off x="3492408" y="4113837"/>
            <a:ext cx="4752000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3492408" y="2985071"/>
            <a:ext cx="4752000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3492408" y="1844824"/>
            <a:ext cx="4752000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4823756" y="1995849"/>
            <a:ext cx="2146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点击添加文本一</a:t>
            </a:r>
          </a:p>
        </p:txBody>
      </p:sp>
      <p:sp>
        <p:nvSpPr>
          <p:cNvPr id="26" name="五边形 25"/>
          <p:cNvSpPr/>
          <p:nvPr/>
        </p:nvSpPr>
        <p:spPr bwMode="auto">
          <a:xfrm>
            <a:off x="2824316" y="2069731"/>
            <a:ext cx="1486270" cy="453571"/>
          </a:xfrm>
          <a:prstGeom prst="homePlat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2"/>
          <p:cNvSpPr txBox="1">
            <a:spLocks noChangeArrowheads="1"/>
          </p:cNvSpPr>
          <p:nvPr/>
        </p:nvSpPr>
        <p:spPr bwMode="auto">
          <a:xfrm>
            <a:off x="2901293" y="2141899"/>
            <a:ext cx="12414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 一</a:t>
            </a:r>
          </a:p>
        </p:txBody>
      </p:sp>
      <p:sp>
        <p:nvSpPr>
          <p:cNvPr id="28" name="五边形 27"/>
          <p:cNvSpPr/>
          <p:nvPr/>
        </p:nvSpPr>
        <p:spPr bwMode="auto">
          <a:xfrm>
            <a:off x="2824316" y="3211415"/>
            <a:ext cx="1486270" cy="453572"/>
          </a:xfrm>
          <a:prstGeom prst="homePlat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2901293" y="3302361"/>
            <a:ext cx="12414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 二</a:t>
            </a:r>
          </a:p>
        </p:txBody>
      </p:sp>
      <p:sp>
        <p:nvSpPr>
          <p:cNvPr id="30" name="五边形 29"/>
          <p:cNvSpPr/>
          <p:nvPr/>
        </p:nvSpPr>
        <p:spPr bwMode="auto">
          <a:xfrm>
            <a:off x="2824316" y="4353074"/>
            <a:ext cx="1486270" cy="453572"/>
          </a:xfrm>
          <a:prstGeom prst="homePlat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2901293" y="4426311"/>
            <a:ext cx="12414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 三</a:t>
            </a:r>
          </a:p>
        </p:txBody>
      </p:sp>
      <p:sp>
        <p:nvSpPr>
          <p:cNvPr id="32" name="椭圆 31"/>
          <p:cNvSpPr/>
          <p:nvPr/>
        </p:nvSpPr>
        <p:spPr bwMode="auto">
          <a:xfrm>
            <a:off x="4740824" y="2092133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823756" y="2314936"/>
            <a:ext cx="2146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点击添加文本二</a:t>
            </a:r>
          </a:p>
        </p:txBody>
      </p:sp>
      <p:sp>
        <p:nvSpPr>
          <p:cNvPr id="34" name="椭圆 33"/>
          <p:cNvSpPr/>
          <p:nvPr/>
        </p:nvSpPr>
        <p:spPr bwMode="auto">
          <a:xfrm>
            <a:off x="4740824" y="2410435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2"/>
          <p:cNvSpPr txBox="1">
            <a:spLocks noChangeArrowheads="1"/>
          </p:cNvSpPr>
          <p:nvPr/>
        </p:nvSpPr>
        <p:spPr bwMode="auto">
          <a:xfrm>
            <a:off x="4823756" y="3130911"/>
            <a:ext cx="2146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点击添加文本三</a:t>
            </a:r>
          </a:p>
        </p:txBody>
      </p:sp>
      <p:sp>
        <p:nvSpPr>
          <p:cNvPr id="36" name="椭圆 35"/>
          <p:cNvSpPr/>
          <p:nvPr/>
        </p:nvSpPr>
        <p:spPr bwMode="auto">
          <a:xfrm>
            <a:off x="4740824" y="3227161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4823756" y="3462699"/>
            <a:ext cx="2146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点击添加文本四</a:t>
            </a:r>
          </a:p>
        </p:txBody>
      </p:sp>
      <p:sp>
        <p:nvSpPr>
          <p:cNvPr id="38" name="椭圆 37"/>
          <p:cNvSpPr/>
          <p:nvPr/>
        </p:nvSpPr>
        <p:spPr bwMode="auto">
          <a:xfrm>
            <a:off x="4740824" y="3558281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2"/>
          <p:cNvSpPr txBox="1">
            <a:spLocks noChangeArrowheads="1"/>
          </p:cNvSpPr>
          <p:nvPr/>
        </p:nvSpPr>
        <p:spPr bwMode="auto">
          <a:xfrm>
            <a:off x="4823756" y="4265974"/>
            <a:ext cx="2146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点击添加文本五</a:t>
            </a:r>
          </a:p>
        </p:txBody>
      </p:sp>
      <p:sp>
        <p:nvSpPr>
          <p:cNvPr id="40" name="椭圆 39"/>
          <p:cNvSpPr/>
          <p:nvPr/>
        </p:nvSpPr>
        <p:spPr bwMode="auto">
          <a:xfrm>
            <a:off x="4740824" y="4361774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32"/>
          <p:cNvSpPr txBox="1">
            <a:spLocks noChangeArrowheads="1"/>
          </p:cNvSpPr>
          <p:nvPr/>
        </p:nvSpPr>
        <p:spPr bwMode="auto">
          <a:xfrm>
            <a:off x="4823756" y="4608874"/>
            <a:ext cx="2146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点击添加文本六</a:t>
            </a:r>
          </a:p>
        </p:txBody>
      </p:sp>
      <p:sp>
        <p:nvSpPr>
          <p:cNvPr id="42" name="椭圆 41"/>
          <p:cNvSpPr/>
          <p:nvPr/>
        </p:nvSpPr>
        <p:spPr bwMode="auto">
          <a:xfrm>
            <a:off x="4740824" y="4704926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27"/>
          <p:cNvGrpSpPr>
            <a:grpSpLocks/>
          </p:cNvGrpSpPr>
          <p:nvPr/>
        </p:nvGrpSpPr>
        <p:grpSpPr bwMode="auto">
          <a:xfrm>
            <a:off x="935968" y="2303824"/>
            <a:ext cx="1957388" cy="2279650"/>
            <a:chOff x="915189" y="2484136"/>
            <a:chExt cx="1956896" cy="2279907"/>
          </a:xfrm>
        </p:grpSpPr>
        <p:sp>
          <p:nvSpPr>
            <p:cNvPr id="44" name="任意多边形 43"/>
            <p:cNvSpPr/>
            <p:nvPr/>
          </p:nvSpPr>
          <p:spPr>
            <a:xfrm>
              <a:off x="1972085" y="2484136"/>
              <a:ext cx="900000" cy="1009403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noFill/>
            <a:ln w="38100">
              <a:solidFill>
                <a:schemeClr val="bg1">
                  <a:alpha val="50000"/>
                </a:schemeClr>
              </a:solidFill>
              <a:headEnd type="oval"/>
              <a:tailEnd type="oval"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857356" y="3605132"/>
              <a:ext cx="900000" cy="0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noFill/>
            <a:ln w="38100">
              <a:solidFill>
                <a:schemeClr val="bg1">
                  <a:alpha val="50000"/>
                </a:schemeClr>
              </a:solidFill>
              <a:headEnd type="oval"/>
              <a:tailEnd type="oval"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flipV="1">
              <a:off x="1972085" y="3754640"/>
              <a:ext cx="900000" cy="1009403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noFill/>
            <a:ln w="38100">
              <a:solidFill>
                <a:schemeClr val="bg1">
                  <a:alpha val="50000"/>
                </a:schemeClr>
              </a:solidFill>
              <a:headEnd type="oval"/>
              <a:tailEnd type="oval"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Oval 93"/>
            <p:cNvSpPr>
              <a:spLocks noChangeAspect="1" noChangeArrowheads="1"/>
            </p:cNvSpPr>
            <p:nvPr/>
          </p:nvSpPr>
          <p:spPr bwMode="auto">
            <a:xfrm>
              <a:off x="915189" y="2776937"/>
              <a:ext cx="1323483" cy="1322796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isometricOffAxis1Top">
                <a:rot lat="17699988" lon="0" rev="0"/>
              </a:camera>
              <a:lightRig rig="flat" dir="t"/>
            </a:scene3d>
            <a:sp3d extrusionH="177800" contourW="19050">
              <a:bevelT w="101600" prst="convex"/>
              <a:bevelB w="0" h="254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TextBox 47"/>
          <p:cNvSpPr txBox="1"/>
          <p:nvPr/>
        </p:nvSpPr>
        <p:spPr bwMode="auto">
          <a:xfrm>
            <a:off x="903598" y="3092238"/>
            <a:ext cx="139717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16762</TotalTime>
  <Words>35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629</cp:revision>
  <dcterms:created xsi:type="dcterms:W3CDTF">2009-02-11T05:37:22Z</dcterms:created>
  <dcterms:modified xsi:type="dcterms:W3CDTF">2012-07-14T01:34:38Z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