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66" d="100"/>
          <a:sy n="66" d="100"/>
        </p:scale>
        <p:origin x="-1716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7"/>
          <p:cNvSpPr>
            <a:spLocks noChangeArrowheads="1"/>
          </p:cNvSpPr>
          <p:nvPr/>
        </p:nvSpPr>
        <p:spPr bwMode="gray">
          <a:xfrm>
            <a:off x="803875" y="2839451"/>
            <a:ext cx="7560000" cy="2628000"/>
          </a:xfrm>
          <a:prstGeom prst="roundRect">
            <a:avLst>
              <a:gd name="adj" fmla="val 3080"/>
            </a:avLst>
          </a:prstGeom>
          <a:gradFill flip="none" rotWithShape="1">
            <a:gsLst>
              <a:gs pos="0">
                <a:schemeClr val="bg1">
                  <a:lumMod val="65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54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 fov="2700000">
              <a:rot lat="18000000" lon="0" rev="0"/>
            </a:camera>
            <a:lightRig rig="flat" dir="t"/>
          </a:scene3d>
          <a:sp3d extrusionH="127000" contourW="19050">
            <a:bevelT w="101600" prst="convex"/>
            <a:bevelB w="0" h="254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 bwMode="auto">
          <a:xfrm>
            <a:off x="2683823" y="1727492"/>
            <a:ext cx="377635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dirty="0" smtClean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400" b="1" spc="300" dirty="0" smtClean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2400" b="1" spc="300" dirty="0">
              <a:ln w="1270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rgbClr val="00B0F0"/>
                  </a:gs>
                  <a:gs pos="75000">
                    <a:srgbClr val="002774"/>
                  </a:gs>
                </a:gsLst>
                <a:lin ang="5400000"/>
              </a:gradFill>
              <a:effectLst>
                <a:glow rad="45500">
                  <a:srgbClr val="00B0F0">
                    <a:alpha val="35000"/>
                  </a:srgb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左箭头 16"/>
          <p:cNvSpPr/>
          <p:nvPr/>
        </p:nvSpPr>
        <p:spPr>
          <a:xfrm flipH="1">
            <a:off x="3837557" y="3292622"/>
            <a:ext cx="1620000" cy="1620000"/>
          </a:xfrm>
          <a:prstGeom prst="leftArrow">
            <a:avLst>
              <a:gd name="adj1" fmla="val 63711"/>
              <a:gd name="adj2" fmla="val 34802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973603" lon="0" rev="0"/>
            </a:camera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环形箭头 17"/>
          <p:cNvSpPr>
            <a:spLocks noChangeAspect="1"/>
          </p:cNvSpPr>
          <p:nvPr/>
        </p:nvSpPr>
        <p:spPr bwMode="auto">
          <a:xfrm>
            <a:off x="5505073" y="2695134"/>
            <a:ext cx="2592000" cy="2592000"/>
          </a:xfrm>
          <a:prstGeom prst="circularArrow">
            <a:avLst>
              <a:gd name="adj1" fmla="val 8252"/>
              <a:gd name="adj2" fmla="val 956003"/>
              <a:gd name="adj3" fmla="val 1309246"/>
              <a:gd name="adj4" fmla="val 3031870"/>
              <a:gd name="adj5" fmla="val 7445"/>
            </a:avLst>
          </a:prstGeom>
          <a:gradFill>
            <a:gsLst>
              <a:gs pos="0">
                <a:srgbClr val="FFC000"/>
              </a:gs>
              <a:gs pos="90000">
                <a:srgbClr val="F03530"/>
              </a:gs>
            </a:gsLst>
            <a:lin ang="2700000" scaled="1"/>
          </a:gradFill>
          <a:ln>
            <a:noFill/>
          </a:ln>
          <a:effectLst>
            <a:outerShdw blurRad="50800" dist="38100" rotWithShape="0">
              <a:srgbClr val="000000">
                <a:alpha val="40000"/>
              </a:srgbClr>
            </a:outerShdw>
          </a:effectLst>
          <a:scene3d>
            <a:camera prst="perspectiveRelaxed">
              <a:rot lat="17673596" lon="0" rev="0"/>
            </a:camera>
            <a:lightRig rig="balanced" dir="t">
              <a:rot lat="0" lon="0" rev="11400000"/>
            </a:lightRig>
          </a:scene3d>
          <a:sp3d extrusionH="158750" contourW="12700" prstMaterial="plastic">
            <a:bevelT w="101600" prst="artDeco"/>
            <a:bevelB w="0" h="25400"/>
            <a:contourClr>
              <a:srgbClr val="FFFF8B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9" name="TextBox 24"/>
          <p:cNvSpPr txBox="1">
            <a:spLocks noChangeArrowheads="1"/>
          </p:cNvSpPr>
          <p:nvPr/>
        </p:nvSpPr>
        <p:spPr bwMode="auto">
          <a:xfrm>
            <a:off x="3844925" y="3987800"/>
            <a:ext cx="13525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递进说明</a:t>
            </a:r>
          </a:p>
        </p:txBody>
      </p:sp>
      <p:sp>
        <p:nvSpPr>
          <p:cNvPr id="20" name="环形箭头 19"/>
          <p:cNvSpPr>
            <a:spLocks noChangeAspect="1"/>
          </p:cNvSpPr>
          <p:nvPr/>
        </p:nvSpPr>
        <p:spPr bwMode="auto">
          <a:xfrm>
            <a:off x="1146766" y="2695134"/>
            <a:ext cx="2592000" cy="2592000"/>
          </a:xfrm>
          <a:prstGeom prst="circularArrow">
            <a:avLst>
              <a:gd name="adj1" fmla="val 7751"/>
              <a:gd name="adj2" fmla="val 910083"/>
              <a:gd name="adj3" fmla="val 1170549"/>
              <a:gd name="adj4" fmla="val 3031870"/>
              <a:gd name="adj5" fmla="val 7753"/>
            </a:avLst>
          </a:prstGeom>
          <a:gradFill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</a:gradFill>
          <a:ln>
            <a:noFill/>
          </a:ln>
          <a:effectLst>
            <a:outerShdw blurRad="50800" dist="38100" rotWithShape="0">
              <a:srgbClr val="000000">
                <a:alpha val="40000"/>
              </a:srgbClr>
            </a:outerShdw>
          </a:effectLst>
          <a:scene3d>
            <a:camera prst="perspectiveRelaxed">
              <a:rot lat="17673596" lon="0" rev="0"/>
            </a:camera>
            <a:lightRig rig="balanced" dir="t">
              <a:rot lat="0" lon="0" rev="11400000"/>
            </a:lightRig>
          </a:scene3d>
          <a:sp3d extrusionH="158750" contourW="12700" prstMaterial="plastic">
            <a:bevelT w="101600" prst="artDeco"/>
            <a:bevelB w="0" h="25400"/>
            <a:contourClr>
              <a:srgbClr val="89FF8C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1" name="Oval 93"/>
          <p:cNvSpPr>
            <a:spLocks noChangeArrowheads="1"/>
          </p:cNvSpPr>
          <p:nvPr/>
        </p:nvSpPr>
        <p:spPr bwMode="auto">
          <a:xfrm>
            <a:off x="1755756" y="2455118"/>
            <a:ext cx="1440000" cy="1151456"/>
          </a:xfrm>
          <a:prstGeom prst="ellipse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 fov="1800000"/>
            <a:lightRig rig="flat" dir="t"/>
          </a:scene3d>
          <a:sp3d extrusionH="1270000" contourW="19050">
            <a:bevelT w="101600" prst="convex"/>
            <a:bevelB w="0" h="38100"/>
            <a:contourClr>
              <a:srgbClr val="89FF8C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 bwMode="auto">
          <a:xfrm>
            <a:off x="1618765" y="2869264"/>
            <a:ext cx="1713982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3" name="Oval 93"/>
          <p:cNvSpPr>
            <a:spLocks noChangeArrowheads="1"/>
          </p:cNvSpPr>
          <p:nvPr/>
        </p:nvSpPr>
        <p:spPr bwMode="auto">
          <a:xfrm>
            <a:off x="6087659" y="2455118"/>
            <a:ext cx="1440000" cy="1151456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90000">
                <a:srgbClr val="F0353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 fov="1800000"/>
            <a:lightRig rig="flat" dir="t"/>
          </a:scene3d>
          <a:sp3d extrusionH="1270000" contourW="19050">
            <a:bevelT w="101600" prst="convex"/>
            <a:bevelB w="0" h="38100"/>
            <a:contourClr>
              <a:srgbClr val="FFFF8B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 bwMode="auto">
          <a:xfrm>
            <a:off x="5987297" y="2869264"/>
            <a:ext cx="1640724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16762</TotalTime>
  <Words>10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628</cp:revision>
  <dcterms:created xsi:type="dcterms:W3CDTF">2009-02-11T05:37:22Z</dcterms:created>
  <dcterms:modified xsi:type="dcterms:W3CDTF">2012-07-14T01:26:02Z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