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73" name="Freeform 3"/>
          <p:cNvSpPr>
            <a:spLocks/>
          </p:cNvSpPr>
          <p:nvPr/>
        </p:nvSpPr>
        <p:spPr bwMode="gray">
          <a:xfrm flipH="1" flipV="1">
            <a:off x="781124" y="3539009"/>
            <a:ext cx="7607300" cy="1944687"/>
          </a:xfrm>
          <a:custGeom>
            <a:avLst/>
            <a:gdLst>
              <a:gd name="T0" fmla="*/ 7463010 w 3796"/>
              <a:gd name="T1" fmla="*/ 686360 h 816"/>
              <a:gd name="T2" fmla="*/ 2697425 w 3796"/>
              <a:gd name="T3" fmla="*/ 691127 h 816"/>
              <a:gd name="T4" fmla="*/ 2497022 w 3796"/>
              <a:gd name="T5" fmla="*/ 614864 h 816"/>
              <a:gd name="T6" fmla="*/ 2136297 w 3796"/>
              <a:gd name="T7" fmla="*/ 188272 h 816"/>
              <a:gd name="T8" fmla="*/ 1849720 w 3796"/>
              <a:gd name="T9" fmla="*/ 9533 h 816"/>
              <a:gd name="T10" fmla="*/ 206415 w 3796"/>
              <a:gd name="T11" fmla="*/ 9533 h 816"/>
              <a:gd name="T12" fmla="*/ 4008 w 3796"/>
              <a:gd name="T13" fmla="*/ 209721 h 816"/>
              <a:gd name="T14" fmla="*/ 4008 w 3796"/>
              <a:gd name="T15" fmla="*/ 1737349 h 816"/>
              <a:gd name="T16" fmla="*/ 206415 w 3796"/>
              <a:gd name="T17" fmla="*/ 1916089 h 816"/>
              <a:gd name="T18" fmla="*/ 7390865 w 3796"/>
              <a:gd name="T19" fmla="*/ 1916089 h 816"/>
              <a:gd name="T20" fmla="*/ 7595276 w 3796"/>
              <a:gd name="T21" fmla="*/ 1706368 h 816"/>
              <a:gd name="T22" fmla="*/ 7595276 w 3796"/>
              <a:gd name="T23" fmla="*/ 848417 h 816"/>
              <a:gd name="T24" fmla="*/ 7463010 w 3796"/>
              <a:gd name="T25" fmla="*/ 686360 h 8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rgbClr val="B6D74D"/>
              </a:gs>
              <a:gs pos="100000">
                <a:srgbClr val="546324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Freeform 4"/>
          <p:cNvSpPr>
            <a:spLocks/>
          </p:cNvSpPr>
          <p:nvPr/>
        </p:nvSpPr>
        <p:spPr bwMode="gray">
          <a:xfrm>
            <a:off x="766836" y="1484784"/>
            <a:ext cx="7607300" cy="2117725"/>
          </a:xfrm>
          <a:custGeom>
            <a:avLst/>
            <a:gdLst>
              <a:gd name="T0" fmla="*/ 7463010 w 3796"/>
              <a:gd name="T1" fmla="*/ 747432 h 816"/>
              <a:gd name="T2" fmla="*/ 2697425 w 3796"/>
              <a:gd name="T3" fmla="*/ 752623 h 816"/>
              <a:gd name="T4" fmla="*/ 2497022 w 3796"/>
              <a:gd name="T5" fmla="*/ 669575 h 816"/>
              <a:gd name="T6" fmla="*/ 2136297 w 3796"/>
              <a:gd name="T7" fmla="*/ 205025 h 816"/>
              <a:gd name="T8" fmla="*/ 1849720 w 3796"/>
              <a:gd name="T9" fmla="*/ 10381 h 816"/>
              <a:gd name="T10" fmla="*/ 206415 w 3796"/>
              <a:gd name="T11" fmla="*/ 10381 h 816"/>
              <a:gd name="T12" fmla="*/ 4008 w 3796"/>
              <a:gd name="T13" fmla="*/ 228382 h 816"/>
              <a:gd name="T14" fmla="*/ 4008 w 3796"/>
              <a:gd name="T15" fmla="*/ 1891938 h 816"/>
              <a:gd name="T16" fmla="*/ 206415 w 3796"/>
              <a:gd name="T17" fmla="*/ 2086582 h 816"/>
              <a:gd name="T18" fmla="*/ 7390865 w 3796"/>
              <a:gd name="T19" fmla="*/ 2086582 h 816"/>
              <a:gd name="T20" fmla="*/ 7595276 w 3796"/>
              <a:gd name="T21" fmla="*/ 1858200 h 816"/>
              <a:gd name="T22" fmla="*/ 7595276 w 3796"/>
              <a:gd name="T23" fmla="*/ 923909 h 816"/>
              <a:gd name="T24" fmla="*/ 7463010 w 3796"/>
              <a:gd name="T25" fmla="*/ 747432 h 8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rgbClr val="5295D2"/>
              </a:gs>
              <a:gs pos="100000">
                <a:srgbClr val="264561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Rectangle 5"/>
          <p:cNvSpPr>
            <a:spLocks noChangeArrowheads="1"/>
          </p:cNvSpPr>
          <p:nvPr/>
        </p:nvSpPr>
        <p:spPr bwMode="gray">
          <a:xfrm>
            <a:off x="987499" y="2764309"/>
            <a:ext cx="1643062" cy="16398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6" name="Rectangle 6"/>
          <p:cNvSpPr>
            <a:spLocks noChangeArrowheads="1"/>
          </p:cNvSpPr>
          <p:nvPr/>
        </p:nvSpPr>
        <p:spPr bwMode="gray">
          <a:xfrm>
            <a:off x="2828999" y="2764309"/>
            <a:ext cx="1643062" cy="16398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" name="Rectangle 7"/>
          <p:cNvSpPr>
            <a:spLocks noChangeArrowheads="1"/>
          </p:cNvSpPr>
          <p:nvPr/>
        </p:nvSpPr>
        <p:spPr bwMode="gray">
          <a:xfrm>
            <a:off x="4659386" y="2764309"/>
            <a:ext cx="1643063" cy="16398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8" name="Rectangle 8"/>
          <p:cNvSpPr>
            <a:spLocks noChangeArrowheads="1"/>
          </p:cNvSpPr>
          <p:nvPr/>
        </p:nvSpPr>
        <p:spPr bwMode="gray">
          <a:xfrm>
            <a:off x="6500886" y="2764309"/>
            <a:ext cx="1643063" cy="16398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AE9FA"/>
              </a:gs>
            </a:gsLst>
            <a:lin ang="5400000" scaled="1"/>
          </a:gradFill>
          <a:ln w="9525">
            <a:solidFill>
              <a:srgbClr val="F8F8F8"/>
            </a:solidFill>
            <a:miter lim="800000"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9" name="Rectangle 9"/>
          <p:cNvSpPr>
            <a:spLocks noChangeArrowheads="1"/>
          </p:cNvSpPr>
          <p:nvPr/>
        </p:nvSpPr>
        <p:spPr bwMode="gray">
          <a:xfrm>
            <a:off x="808111" y="1613371"/>
            <a:ext cx="2219325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2400" b="1" i="1">
                <a:solidFill>
                  <a:srgbClr val="F8F8F8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2400" b="1" i="1">
                <a:solidFill>
                  <a:srgbClr val="F8F8F8"/>
                </a:solidFill>
                <a:latin typeface="Arial" charset="0"/>
                <a:ea typeface="宋体" pitchFamily="2" charset="-122"/>
              </a:rPr>
              <a:t>Title in here</a:t>
            </a:r>
          </a:p>
        </p:txBody>
      </p:sp>
      <p:sp>
        <p:nvSpPr>
          <p:cNvPr id="80" name="Rectangle 10"/>
          <p:cNvSpPr>
            <a:spLocks noChangeArrowheads="1"/>
          </p:cNvSpPr>
          <p:nvPr/>
        </p:nvSpPr>
        <p:spPr bwMode="gray">
          <a:xfrm>
            <a:off x="1009724" y="3319934"/>
            <a:ext cx="16351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81" name="Rectangle 11"/>
          <p:cNvSpPr>
            <a:spLocks noChangeArrowheads="1"/>
          </p:cNvSpPr>
          <p:nvPr/>
        </p:nvSpPr>
        <p:spPr bwMode="gray">
          <a:xfrm>
            <a:off x="6099249" y="5009034"/>
            <a:ext cx="2219325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charset="0"/>
                <a:ea typeface="宋体" pitchFamily="2" charset="-122"/>
              </a:rPr>
              <a:t>www.1ppt.com</a:t>
            </a:r>
            <a:endParaRPr kumimoji="0" lang="en-US" altLang="zh-CN" sz="18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82" name="Rectangle 12"/>
          <p:cNvSpPr>
            <a:spLocks noChangeArrowheads="1"/>
          </p:cNvSpPr>
          <p:nvPr/>
        </p:nvSpPr>
        <p:spPr bwMode="gray">
          <a:xfrm>
            <a:off x="3179836" y="2310284"/>
            <a:ext cx="2590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>
                <a:solidFill>
                  <a:srgbClr val="F8F8F8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cxnSp>
        <p:nvCxnSpPr>
          <p:cNvPr id="83" name="AutoShape 13"/>
          <p:cNvCxnSpPr>
            <a:cxnSpLocks noChangeShapeType="1"/>
            <a:stCxn id="75" idx="0"/>
            <a:endCxn id="82" idx="1"/>
          </p:cNvCxnSpPr>
          <p:nvPr/>
        </p:nvCxnSpPr>
        <p:spPr bwMode="gray">
          <a:xfrm rot="16200000">
            <a:off x="2351955" y="1936428"/>
            <a:ext cx="285750" cy="1370012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AutoShape 14"/>
          <p:cNvCxnSpPr>
            <a:cxnSpLocks noChangeShapeType="1"/>
            <a:stCxn id="78" idx="0"/>
            <a:endCxn id="82" idx="3"/>
          </p:cNvCxnSpPr>
          <p:nvPr/>
        </p:nvCxnSpPr>
        <p:spPr bwMode="gray">
          <a:xfrm rot="5400000" flipH="1">
            <a:off x="6404049" y="1845146"/>
            <a:ext cx="285750" cy="1552575"/>
          </a:xfrm>
          <a:prstGeom prst="bentConnector2">
            <a:avLst/>
          </a:prstGeom>
          <a:noFill/>
          <a:ln w="9525">
            <a:solidFill>
              <a:srgbClr val="EAEAEA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5" name="AutoShape 15"/>
          <p:cNvCxnSpPr>
            <a:cxnSpLocks noChangeShapeType="1"/>
            <a:stCxn id="75" idx="2"/>
            <a:endCxn id="76" idx="2"/>
          </p:cNvCxnSpPr>
          <p:nvPr/>
        </p:nvCxnSpPr>
        <p:spPr bwMode="gray">
          <a:xfrm rot="16200000" flipH="1">
            <a:off x="2729780" y="3484240"/>
            <a:ext cx="1588" cy="1841500"/>
          </a:xfrm>
          <a:prstGeom prst="bentConnector3">
            <a:avLst>
              <a:gd name="adj1" fmla="val 14300000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AutoShape 16"/>
          <p:cNvCxnSpPr>
            <a:cxnSpLocks noChangeShapeType="1"/>
            <a:stCxn id="77" idx="2"/>
            <a:endCxn id="78" idx="2"/>
          </p:cNvCxnSpPr>
          <p:nvPr/>
        </p:nvCxnSpPr>
        <p:spPr bwMode="gray">
          <a:xfrm rot="16200000" flipH="1">
            <a:off x="6401667" y="3484240"/>
            <a:ext cx="1588" cy="1841500"/>
          </a:xfrm>
          <a:prstGeom prst="bentConnector3">
            <a:avLst>
              <a:gd name="adj1" fmla="val 14300000"/>
            </a:avLst>
          </a:prstGeom>
          <a:noFill/>
          <a:ln w="9525">
            <a:solidFill>
              <a:srgbClr val="EAEAEA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7" name="Rectangle 17"/>
          <p:cNvSpPr>
            <a:spLocks noChangeArrowheads="1"/>
          </p:cNvSpPr>
          <p:nvPr/>
        </p:nvSpPr>
        <p:spPr bwMode="gray">
          <a:xfrm>
            <a:off x="2835349" y="3319934"/>
            <a:ext cx="16351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88" name="Rectangle 18"/>
          <p:cNvSpPr>
            <a:spLocks noChangeArrowheads="1"/>
          </p:cNvSpPr>
          <p:nvPr/>
        </p:nvSpPr>
        <p:spPr bwMode="gray">
          <a:xfrm>
            <a:off x="4664149" y="3319934"/>
            <a:ext cx="16351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89" name="Rectangle 19"/>
          <p:cNvSpPr>
            <a:spLocks noChangeArrowheads="1"/>
          </p:cNvSpPr>
          <p:nvPr/>
        </p:nvSpPr>
        <p:spPr bwMode="gray">
          <a:xfrm>
            <a:off x="6513586" y="3319934"/>
            <a:ext cx="16351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80808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90" name="Rectangle 20"/>
          <p:cNvSpPr>
            <a:spLocks noChangeArrowheads="1"/>
          </p:cNvSpPr>
          <p:nvPr/>
        </p:nvSpPr>
        <p:spPr bwMode="black">
          <a:xfrm>
            <a:off x="1076399" y="2953221"/>
            <a:ext cx="908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5295D2"/>
                </a:solidFill>
                <a:latin typeface="Arial" charset="0"/>
                <a:ea typeface="宋体" pitchFamily="2" charset="-122"/>
              </a:rPr>
              <a:t>1. Title</a:t>
            </a:r>
          </a:p>
        </p:txBody>
      </p:sp>
      <p:sp>
        <p:nvSpPr>
          <p:cNvPr id="91" name="Rectangle 21"/>
          <p:cNvSpPr>
            <a:spLocks noChangeArrowheads="1"/>
          </p:cNvSpPr>
          <p:nvPr/>
        </p:nvSpPr>
        <p:spPr bwMode="black">
          <a:xfrm>
            <a:off x="2921074" y="2953221"/>
            <a:ext cx="908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5295D2"/>
                </a:solidFill>
                <a:latin typeface="Arial" charset="0"/>
                <a:ea typeface="宋体" pitchFamily="2" charset="-122"/>
              </a:rPr>
              <a:t>2. Title</a:t>
            </a:r>
          </a:p>
        </p:txBody>
      </p:sp>
      <p:sp>
        <p:nvSpPr>
          <p:cNvPr id="92" name="Rectangle 22"/>
          <p:cNvSpPr>
            <a:spLocks noChangeArrowheads="1"/>
          </p:cNvSpPr>
          <p:nvPr/>
        </p:nvSpPr>
        <p:spPr bwMode="black">
          <a:xfrm>
            <a:off x="4751461" y="2953221"/>
            <a:ext cx="908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5295D2"/>
                </a:solidFill>
                <a:latin typeface="Arial" charset="0"/>
                <a:ea typeface="宋体" pitchFamily="2" charset="-122"/>
              </a:rPr>
              <a:t>3. Title</a:t>
            </a:r>
          </a:p>
        </p:txBody>
      </p:sp>
      <p:sp>
        <p:nvSpPr>
          <p:cNvPr id="93" name="Rectangle 23"/>
          <p:cNvSpPr>
            <a:spLocks noChangeArrowheads="1"/>
          </p:cNvSpPr>
          <p:nvPr/>
        </p:nvSpPr>
        <p:spPr bwMode="black">
          <a:xfrm>
            <a:off x="6589786" y="2953221"/>
            <a:ext cx="908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5295D2"/>
                </a:solidFill>
                <a:latin typeface="Arial" charset="0"/>
                <a:ea typeface="宋体" pitchFamily="2" charset="-122"/>
              </a:rPr>
              <a:t>4. Title</a:t>
            </a:r>
          </a:p>
        </p:txBody>
      </p:sp>
      <p:sp>
        <p:nvSpPr>
          <p:cNvPr id="94" name="AutoShape 24"/>
          <p:cNvSpPr>
            <a:spLocks noChangeArrowheads="1"/>
          </p:cNvSpPr>
          <p:nvPr/>
        </p:nvSpPr>
        <p:spPr bwMode="gray">
          <a:xfrm rot="5400000">
            <a:off x="1701874" y="4053359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5" name="AutoShape 25"/>
          <p:cNvSpPr>
            <a:spLocks noChangeArrowheads="1"/>
          </p:cNvSpPr>
          <p:nvPr/>
        </p:nvSpPr>
        <p:spPr bwMode="gray">
          <a:xfrm rot="5400000">
            <a:off x="3519561" y="4053359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6" name="AutoShape 26"/>
          <p:cNvSpPr>
            <a:spLocks noChangeArrowheads="1"/>
          </p:cNvSpPr>
          <p:nvPr/>
        </p:nvSpPr>
        <p:spPr bwMode="gray">
          <a:xfrm rot="5400000">
            <a:off x="5424561" y="4053359"/>
            <a:ext cx="177800" cy="152400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7" name="Rectangle 27"/>
          <p:cNvSpPr>
            <a:spLocks noChangeArrowheads="1"/>
          </p:cNvSpPr>
          <p:nvPr/>
        </p:nvSpPr>
        <p:spPr bwMode="gray">
          <a:xfrm rot="5400000">
            <a:off x="7229549" y="4053359"/>
            <a:ext cx="177800" cy="152400"/>
          </a:xfrm>
          <a:prstGeom prst="rect">
            <a:avLst/>
          </a:prstGeom>
          <a:solidFill>
            <a:srgbClr val="FF3300"/>
          </a:solidFill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charset="0"/>
              <a:ea typeface="宋体" pitchFamily="2" charset="-122"/>
            </a:endParaRPr>
          </a:p>
        </p:txBody>
      </p:sp>
      <p:sp>
        <p:nvSpPr>
          <p:cNvPr id="98" name="Rectangle 28"/>
          <p:cNvSpPr>
            <a:spLocks noChangeArrowheads="1"/>
          </p:cNvSpPr>
          <p:nvPr/>
        </p:nvSpPr>
        <p:spPr bwMode="black">
          <a:xfrm>
            <a:off x="5586486" y="1824509"/>
            <a:ext cx="27273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16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* </a:t>
            </a:r>
            <a:r>
              <a:rPr lang="en-US" altLang="zh-CN" sz="16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  <p:sp>
        <p:nvSpPr>
          <p:cNvPr id="99" name="Rectangle 29"/>
          <p:cNvSpPr>
            <a:spLocks noChangeArrowheads="1"/>
          </p:cNvSpPr>
          <p:nvPr/>
        </p:nvSpPr>
        <p:spPr bwMode="black">
          <a:xfrm>
            <a:off x="857324" y="4859809"/>
            <a:ext cx="27273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6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* </a:t>
            </a:r>
            <a:r>
              <a:rPr lang="en-US" altLang="zh-CN" sz="1600">
                <a:solidFill>
                  <a:srgbClr val="FFFFFF"/>
                </a:solidFill>
                <a:latin typeface="Arial" charset="0"/>
                <a:ea typeface="宋体" pitchFamily="2" charset="-122"/>
              </a:rPr>
              <a:t>Description of the contents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16832</TotalTime>
  <Words>54</Words>
  <Application>Microsoft Office PowerPoint</Application>
  <PresentationFormat>全屏显示(4:3)</PresentationFormat>
  <Paragraphs>16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664</cp:revision>
  <dcterms:created xsi:type="dcterms:W3CDTF">2009-02-11T05:37:22Z</dcterms:created>
  <dcterms:modified xsi:type="dcterms:W3CDTF">2012-07-12T13:38:18Z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