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grpSp>
        <p:nvGrpSpPr>
          <p:cNvPr id="26" name="Group 3"/>
          <p:cNvGrpSpPr>
            <a:grpSpLocks/>
          </p:cNvGrpSpPr>
          <p:nvPr/>
        </p:nvGrpSpPr>
        <p:grpSpPr bwMode="auto">
          <a:xfrm>
            <a:off x="1111894" y="2249711"/>
            <a:ext cx="6838950" cy="3365500"/>
            <a:chOff x="664" y="1951"/>
            <a:chExt cx="4308" cy="2120"/>
          </a:xfrm>
        </p:grpSpPr>
        <p:sp>
          <p:nvSpPr>
            <p:cNvPr id="27" name="Freeform 4"/>
            <p:cNvSpPr>
              <a:spLocks/>
            </p:cNvSpPr>
            <p:nvPr/>
          </p:nvSpPr>
          <p:spPr bwMode="grayWhite">
            <a:xfrm>
              <a:off x="743" y="2045"/>
              <a:ext cx="1267" cy="1938"/>
            </a:xfrm>
            <a:custGeom>
              <a:avLst/>
              <a:gdLst>
                <a:gd name="T0" fmla="*/ 87 w 1692"/>
                <a:gd name="T1" fmla="*/ 193 h 2586"/>
                <a:gd name="T2" fmla="*/ 240 w 1692"/>
                <a:gd name="T3" fmla="*/ 157 h 2586"/>
                <a:gd name="T4" fmla="*/ 325 w 1692"/>
                <a:gd name="T5" fmla="*/ 180 h 2586"/>
                <a:gd name="T6" fmla="*/ 312 w 1692"/>
                <a:gd name="T7" fmla="*/ 333 h 2586"/>
                <a:gd name="T8" fmla="*/ 204 w 1692"/>
                <a:gd name="T9" fmla="*/ 436 h 2586"/>
                <a:gd name="T10" fmla="*/ 163 w 1692"/>
                <a:gd name="T11" fmla="*/ 535 h 2586"/>
                <a:gd name="T12" fmla="*/ 213 w 1692"/>
                <a:gd name="T13" fmla="*/ 722 h 2586"/>
                <a:gd name="T14" fmla="*/ 237 w 1692"/>
                <a:gd name="T15" fmla="*/ 719 h 2586"/>
                <a:gd name="T16" fmla="*/ 246 w 1692"/>
                <a:gd name="T17" fmla="*/ 679 h 2586"/>
                <a:gd name="T18" fmla="*/ 358 w 1692"/>
                <a:gd name="T19" fmla="*/ 865 h 2586"/>
                <a:gd name="T20" fmla="*/ 487 w 1692"/>
                <a:gd name="T21" fmla="*/ 899 h 2586"/>
                <a:gd name="T22" fmla="*/ 595 w 1692"/>
                <a:gd name="T23" fmla="*/ 1012 h 2586"/>
                <a:gd name="T24" fmla="*/ 639 w 1692"/>
                <a:gd name="T25" fmla="*/ 1066 h 2586"/>
                <a:gd name="T26" fmla="*/ 577 w 1692"/>
                <a:gd name="T27" fmla="*/ 1205 h 2586"/>
                <a:gd name="T28" fmla="*/ 686 w 1692"/>
                <a:gd name="T29" fmla="*/ 1335 h 2586"/>
                <a:gd name="T30" fmla="*/ 774 w 1692"/>
                <a:gd name="T31" fmla="*/ 1515 h 2586"/>
                <a:gd name="T32" fmla="*/ 819 w 1692"/>
                <a:gd name="T33" fmla="*/ 1731 h 2586"/>
                <a:gd name="T34" fmla="*/ 894 w 1692"/>
                <a:gd name="T35" fmla="*/ 1904 h 2586"/>
                <a:gd name="T36" fmla="*/ 958 w 1692"/>
                <a:gd name="T37" fmla="*/ 1889 h 2586"/>
                <a:gd name="T38" fmla="*/ 932 w 1692"/>
                <a:gd name="T39" fmla="*/ 1794 h 2586"/>
                <a:gd name="T40" fmla="*/ 964 w 1692"/>
                <a:gd name="T41" fmla="*/ 1728 h 2586"/>
                <a:gd name="T42" fmla="*/ 1024 w 1692"/>
                <a:gd name="T43" fmla="*/ 1670 h 2586"/>
                <a:gd name="T44" fmla="*/ 1084 w 1692"/>
                <a:gd name="T45" fmla="*/ 1556 h 2586"/>
                <a:gd name="T46" fmla="*/ 1174 w 1692"/>
                <a:gd name="T47" fmla="*/ 1461 h 2586"/>
                <a:gd name="T48" fmla="*/ 1215 w 1692"/>
                <a:gd name="T49" fmla="*/ 1308 h 2586"/>
                <a:gd name="T50" fmla="*/ 1162 w 1692"/>
                <a:gd name="T51" fmla="*/ 1153 h 2586"/>
                <a:gd name="T52" fmla="*/ 1030 w 1692"/>
                <a:gd name="T53" fmla="*/ 1057 h 2586"/>
                <a:gd name="T54" fmla="*/ 827 w 1692"/>
                <a:gd name="T55" fmla="*/ 959 h 2586"/>
                <a:gd name="T56" fmla="*/ 729 w 1692"/>
                <a:gd name="T57" fmla="*/ 944 h 2586"/>
                <a:gd name="T58" fmla="*/ 677 w 1692"/>
                <a:gd name="T59" fmla="*/ 950 h 2586"/>
                <a:gd name="T60" fmla="*/ 595 w 1692"/>
                <a:gd name="T61" fmla="*/ 980 h 2586"/>
                <a:gd name="T62" fmla="*/ 568 w 1692"/>
                <a:gd name="T63" fmla="*/ 880 h 2586"/>
                <a:gd name="T64" fmla="*/ 551 w 1692"/>
                <a:gd name="T65" fmla="*/ 796 h 2586"/>
                <a:gd name="T66" fmla="*/ 473 w 1692"/>
                <a:gd name="T67" fmla="*/ 827 h 2586"/>
                <a:gd name="T68" fmla="*/ 425 w 1692"/>
                <a:gd name="T69" fmla="*/ 712 h 2586"/>
                <a:gd name="T70" fmla="*/ 554 w 1692"/>
                <a:gd name="T71" fmla="*/ 683 h 2586"/>
                <a:gd name="T72" fmla="*/ 631 w 1692"/>
                <a:gd name="T73" fmla="*/ 679 h 2586"/>
                <a:gd name="T74" fmla="*/ 671 w 1692"/>
                <a:gd name="T75" fmla="*/ 674 h 2586"/>
                <a:gd name="T76" fmla="*/ 792 w 1692"/>
                <a:gd name="T77" fmla="*/ 562 h 2586"/>
                <a:gd name="T78" fmla="*/ 887 w 1692"/>
                <a:gd name="T79" fmla="*/ 508 h 2586"/>
                <a:gd name="T80" fmla="*/ 957 w 1692"/>
                <a:gd name="T81" fmla="*/ 477 h 2586"/>
                <a:gd name="T82" fmla="*/ 1003 w 1692"/>
                <a:gd name="T83" fmla="*/ 403 h 2586"/>
                <a:gd name="T84" fmla="*/ 964 w 1692"/>
                <a:gd name="T85" fmla="*/ 384 h 2586"/>
                <a:gd name="T86" fmla="*/ 1143 w 1692"/>
                <a:gd name="T87" fmla="*/ 342 h 2586"/>
                <a:gd name="T88" fmla="*/ 1053 w 1692"/>
                <a:gd name="T89" fmla="*/ 256 h 2586"/>
                <a:gd name="T90" fmla="*/ 994 w 1692"/>
                <a:gd name="T91" fmla="*/ 198 h 2586"/>
                <a:gd name="T92" fmla="*/ 915 w 1692"/>
                <a:gd name="T93" fmla="*/ 273 h 2586"/>
                <a:gd name="T94" fmla="*/ 831 w 1692"/>
                <a:gd name="T95" fmla="*/ 333 h 2586"/>
                <a:gd name="T96" fmla="*/ 765 w 1692"/>
                <a:gd name="T97" fmla="*/ 228 h 2586"/>
                <a:gd name="T98" fmla="*/ 908 w 1692"/>
                <a:gd name="T99" fmla="*/ 180 h 2586"/>
                <a:gd name="T100" fmla="*/ 948 w 1692"/>
                <a:gd name="T101" fmla="*/ 148 h 2586"/>
                <a:gd name="T102" fmla="*/ 994 w 1692"/>
                <a:gd name="T103" fmla="*/ 129 h 2586"/>
                <a:gd name="T104" fmla="*/ 963 w 1692"/>
                <a:gd name="T105" fmla="*/ 108 h 2586"/>
                <a:gd name="T106" fmla="*/ 945 w 1692"/>
                <a:gd name="T107" fmla="*/ 90 h 2586"/>
                <a:gd name="T108" fmla="*/ 900 w 1692"/>
                <a:gd name="T109" fmla="*/ 76 h 2586"/>
                <a:gd name="T110" fmla="*/ 828 w 1692"/>
                <a:gd name="T111" fmla="*/ 102 h 2586"/>
                <a:gd name="T112" fmla="*/ 711 w 1692"/>
                <a:gd name="T113" fmla="*/ 90 h 2586"/>
                <a:gd name="T114" fmla="*/ 412 w 1692"/>
                <a:gd name="T115" fmla="*/ 0 h 2586"/>
                <a:gd name="T116" fmla="*/ 258 w 1692"/>
                <a:gd name="T117" fmla="*/ 24 h 2586"/>
                <a:gd name="T118" fmla="*/ 217 w 1692"/>
                <a:gd name="T119" fmla="*/ 76 h 2586"/>
                <a:gd name="T120" fmla="*/ 96 w 1692"/>
                <a:gd name="T121" fmla="*/ 130 h 2586"/>
                <a:gd name="T122" fmla="*/ 96 w 1692"/>
                <a:gd name="T123" fmla="*/ 162 h 2586"/>
                <a:gd name="T124" fmla="*/ 1 w 1692"/>
                <a:gd name="T125" fmla="*/ 189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5"/>
            <p:cNvSpPr>
              <a:spLocks/>
            </p:cNvSpPr>
            <p:nvPr/>
          </p:nvSpPr>
          <p:spPr bwMode="grayWhite">
            <a:xfrm>
              <a:off x="703" y="2230"/>
              <a:ext cx="34" cy="28"/>
            </a:xfrm>
            <a:custGeom>
              <a:avLst/>
              <a:gdLst>
                <a:gd name="T0" fmla="*/ 12 w 46"/>
                <a:gd name="T1" fmla="*/ 3 h 38"/>
                <a:gd name="T2" fmla="*/ 0 w 46"/>
                <a:gd name="T3" fmla="*/ 16 h 38"/>
                <a:gd name="T4" fmla="*/ 16 w 46"/>
                <a:gd name="T5" fmla="*/ 28 h 38"/>
                <a:gd name="T6" fmla="*/ 34 w 46"/>
                <a:gd name="T7" fmla="*/ 19 h 38"/>
                <a:gd name="T8" fmla="*/ 22 w 46"/>
                <a:gd name="T9" fmla="*/ 0 h 38"/>
                <a:gd name="T10" fmla="*/ 12 w 46"/>
                <a:gd name="T11" fmla="*/ 3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grayWhite">
            <a:xfrm>
              <a:off x="1010" y="2353"/>
              <a:ext cx="39" cy="32"/>
            </a:xfrm>
            <a:custGeom>
              <a:avLst/>
              <a:gdLst>
                <a:gd name="T0" fmla="*/ 9 w 52"/>
                <a:gd name="T1" fmla="*/ 0 h 44"/>
                <a:gd name="T2" fmla="*/ 20 w 52"/>
                <a:gd name="T3" fmla="*/ 32 h 44"/>
                <a:gd name="T4" fmla="*/ 32 w 52"/>
                <a:gd name="T5" fmla="*/ 31 h 44"/>
                <a:gd name="T6" fmla="*/ 29 w 52"/>
                <a:gd name="T7" fmla="*/ 12 h 44"/>
                <a:gd name="T8" fmla="*/ 20 w 52"/>
                <a:gd name="T9" fmla="*/ 1 h 44"/>
                <a:gd name="T10" fmla="*/ 9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grayWhite">
            <a:xfrm>
              <a:off x="1792" y="2409"/>
              <a:ext cx="98" cy="74"/>
            </a:xfrm>
            <a:custGeom>
              <a:avLst/>
              <a:gdLst>
                <a:gd name="T0" fmla="*/ 73 w 131"/>
                <a:gd name="T1" fmla="*/ 0 h 98"/>
                <a:gd name="T2" fmla="*/ 59 w 131"/>
                <a:gd name="T3" fmla="*/ 6 h 98"/>
                <a:gd name="T4" fmla="*/ 40 w 131"/>
                <a:gd name="T5" fmla="*/ 18 h 98"/>
                <a:gd name="T6" fmla="*/ 29 w 131"/>
                <a:gd name="T7" fmla="*/ 30 h 98"/>
                <a:gd name="T8" fmla="*/ 16 w 131"/>
                <a:gd name="T9" fmla="*/ 39 h 98"/>
                <a:gd name="T10" fmla="*/ 47 w 131"/>
                <a:gd name="T11" fmla="*/ 62 h 98"/>
                <a:gd name="T12" fmla="*/ 59 w 131"/>
                <a:gd name="T13" fmla="*/ 71 h 98"/>
                <a:gd name="T14" fmla="*/ 64 w 131"/>
                <a:gd name="T15" fmla="*/ 69 h 98"/>
                <a:gd name="T16" fmla="*/ 67 w 131"/>
                <a:gd name="T17" fmla="*/ 65 h 98"/>
                <a:gd name="T18" fmla="*/ 73 w 131"/>
                <a:gd name="T19" fmla="*/ 74 h 98"/>
                <a:gd name="T20" fmla="*/ 92 w 131"/>
                <a:gd name="T21" fmla="*/ 65 h 98"/>
                <a:gd name="T22" fmla="*/ 97 w 131"/>
                <a:gd name="T23" fmla="*/ 56 h 98"/>
                <a:gd name="T24" fmla="*/ 76 w 131"/>
                <a:gd name="T25" fmla="*/ 30 h 98"/>
                <a:gd name="T26" fmla="*/ 86 w 131"/>
                <a:gd name="T27" fmla="*/ 18 h 98"/>
                <a:gd name="T28" fmla="*/ 83 w 131"/>
                <a:gd name="T29" fmla="*/ 3 h 98"/>
                <a:gd name="T30" fmla="*/ 73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8"/>
            <p:cNvSpPr>
              <a:spLocks/>
            </p:cNvSpPr>
            <p:nvPr/>
          </p:nvSpPr>
          <p:spPr bwMode="grayWhite">
            <a:xfrm>
              <a:off x="1318" y="2793"/>
              <a:ext cx="158" cy="84"/>
            </a:xfrm>
            <a:custGeom>
              <a:avLst/>
              <a:gdLst>
                <a:gd name="T0" fmla="*/ 35 w 212"/>
                <a:gd name="T1" fmla="*/ 9 h 112"/>
                <a:gd name="T2" fmla="*/ 13 w 212"/>
                <a:gd name="T3" fmla="*/ 9 h 112"/>
                <a:gd name="T4" fmla="*/ 4 w 212"/>
                <a:gd name="T5" fmla="*/ 12 h 112"/>
                <a:gd name="T6" fmla="*/ 19 w 212"/>
                <a:gd name="T7" fmla="*/ 39 h 112"/>
                <a:gd name="T8" fmla="*/ 38 w 212"/>
                <a:gd name="T9" fmla="*/ 33 h 112"/>
                <a:gd name="T10" fmla="*/ 69 w 212"/>
                <a:gd name="T11" fmla="*/ 41 h 112"/>
                <a:gd name="T12" fmla="*/ 83 w 212"/>
                <a:gd name="T13" fmla="*/ 45 h 112"/>
                <a:gd name="T14" fmla="*/ 99 w 212"/>
                <a:gd name="T15" fmla="*/ 66 h 112"/>
                <a:gd name="T16" fmla="*/ 105 w 212"/>
                <a:gd name="T17" fmla="*/ 84 h 112"/>
                <a:gd name="T18" fmla="*/ 117 w 212"/>
                <a:gd name="T19" fmla="*/ 75 h 112"/>
                <a:gd name="T20" fmla="*/ 126 w 212"/>
                <a:gd name="T21" fmla="*/ 72 h 112"/>
                <a:gd name="T22" fmla="*/ 139 w 212"/>
                <a:gd name="T23" fmla="*/ 77 h 112"/>
                <a:gd name="T24" fmla="*/ 145 w 212"/>
                <a:gd name="T25" fmla="*/ 60 h 112"/>
                <a:gd name="T26" fmla="*/ 114 w 212"/>
                <a:gd name="T27" fmla="*/ 41 h 112"/>
                <a:gd name="T28" fmla="*/ 78 w 212"/>
                <a:gd name="T29" fmla="*/ 15 h 112"/>
                <a:gd name="T30" fmla="*/ 40 w 212"/>
                <a:gd name="T31" fmla="*/ 20 h 112"/>
                <a:gd name="T32" fmla="*/ 35 w 212"/>
                <a:gd name="T33" fmla="*/ 9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9"/>
            <p:cNvSpPr>
              <a:spLocks/>
            </p:cNvSpPr>
            <p:nvPr/>
          </p:nvSpPr>
          <p:spPr bwMode="grayWhite">
            <a:xfrm>
              <a:off x="1448" y="2857"/>
              <a:ext cx="99" cy="41"/>
            </a:xfrm>
            <a:custGeom>
              <a:avLst/>
              <a:gdLst>
                <a:gd name="T0" fmla="*/ 42 w 133"/>
                <a:gd name="T1" fmla="*/ 0 h 54"/>
                <a:gd name="T2" fmla="*/ 32 w 133"/>
                <a:gd name="T3" fmla="*/ 5 h 54"/>
                <a:gd name="T4" fmla="*/ 23 w 133"/>
                <a:gd name="T5" fmla="*/ 23 h 54"/>
                <a:gd name="T6" fmla="*/ 11 w 133"/>
                <a:gd name="T7" fmla="*/ 26 h 54"/>
                <a:gd name="T8" fmla="*/ 2 w 133"/>
                <a:gd name="T9" fmla="*/ 32 h 54"/>
                <a:gd name="T10" fmla="*/ 10 w 133"/>
                <a:gd name="T11" fmla="*/ 41 h 54"/>
                <a:gd name="T12" fmla="*/ 99 w 133"/>
                <a:gd name="T13" fmla="*/ 26 h 54"/>
                <a:gd name="T14" fmla="*/ 92 w 133"/>
                <a:gd name="T15" fmla="*/ 12 h 54"/>
                <a:gd name="T16" fmla="*/ 78 w 133"/>
                <a:gd name="T17" fmla="*/ 6 h 54"/>
                <a:gd name="T18" fmla="*/ 75 w 133"/>
                <a:gd name="T19" fmla="*/ 18 h 54"/>
                <a:gd name="T20" fmla="*/ 66 w 133"/>
                <a:gd name="T21" fmla="*/ 14 h 54"/>
                <a:gd name="T22" fmla="*/ 50 w 133"/>
                <a:gd name="T23" fmla="*/ 11 h 54"/>
                <a:gd name="T24" fmla="*/ 42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0"/>
            <p:cNvSpPr>
              <a:spLocks/>
            </p:cNvSpPr>
            <p:nvPr/>
          </p:nvSpPr>
          <p:spPr bwMode="grayWhite">
            <a:xfrm>
              <a:off x="1553" y="2883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11"/>
            <p:cNvSpPr>
              <a:spLocks/>
            </p:cNvSpPr>
            <p:nvPr/>
          </p:nvSpPr>
          <p:spPr bwMode="grayWhite">
            <a:xfrm>
              <a:off x="1609" y="2886"/>
              <a:ext cx="12" cy="25"/>
            </a:xfrm>
            <a:custGeom>
              <a:avLst/>
              <a:gdLst>
                <a:gd name="T0" fmla="*/ 11 w 16"/>
                <a:gd name="T1" fmla="*/ 0 h 34"/>
                <a:gd name="T2" fmla="*/ 0 w 16"/>
                <a:gd name="T3" fmla="*/ 10 h 34"/>
                <a:gd name="T4" fmla="*/ 12 w 16"/>
                <a:gd name="T5" fmla="*/ 25 h 34"/>
                <a:gd name="T6" fmla="*/ 9 w 16"/>
                <a:gd name="T7" fmla="*/ 13 h 34"/>
                <a:gd name="T8" fmla="*/ 12 w 16"/>
                <a:gd name="T9" fmla="*/ 4 h 34"/>
                <a:gd name="T10" fmla="*/ 11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12"/>
            <p:cNvSpPr>
              <a:spLocks/>
            </p:cNvSpPr>
            <p:nvPr/>
          </p:nvSpPr>
          <p:spPr bwMode="grayWhite">
            <a:xfrm>
              <a:off x="1426" y="2040"/>
              <a:ext cx="180" cy="88"/>
            </a:xfrm>
            <a:custGeom>
              <a:avLst/>
              <a:gdLst>
                <a:gd name="T0" fmla="*/ 48 w 240"/>
                <a:gd name="T1" fmla="*/ 1 h 117"/>
                <a:gd name="T2" fmla="*/ 18 w 240"/>
                <a:gd name="T3" fmla="*/ 23 h 117"/>
                <a:gd name="T4" fmla="*/ 5 w 240"/>
                <a:gd name="T5" fmla="*/ 28 h 117"/>
                <a:gd name="T6" fmla="*/ 0 w 240"/>
                <a:gd name="T7" fmla="*/ 29 h 117"/>
                <a:gd name="T8" fmla="*/ 20 w 240"/>
                <a:gd name="T9" fmla="*/ 44 h 117"/>
                <a:gd name="T10" fmla="*/ 29 w 240"/>
                <a:gd name="T11" fmla="*/ 47 h 117"/>
                <a:gd name="T12" fmla="*/ 51 w 240"/>
                <a:gd name="T13" fmla="*/ 35 h 117"/>
                <a:gd name="T14" fmla="*/ 60 w 240"/>
                <a:gd name="T15" fmla="*/ 32 h 117"/>
                <a:gd name="T16" fmla="*/ 62 w 240"/>
                <a:gd name="T17" fmla="*/ 41 h 117"/>
                <a:gd name="T18" fmla="*/ 48 w 240"/>
                <a:gd name="T19" fmla="*/ 46 h 117"/>
                <a:gd name="T20" fmla="*/ 54 w 240"/>
                <a:gd name="T21" fmla="*/ 55 h 117"/>
                <a:gd name="T22" fmla="*/ 30 w 240"/>
                <a:gd name="T23" fmla="*/ 65 h 117"/>
                <a:gd name="T24" fmla="*/ 53 w 240"/>
                <a:gd name="T25" fmla="*/ 82 h 117"/>
                <a:gd name="T26" fmla="*/ 62 w 240"/>
                <a:gd name="T27" fmla="*/ 85 h 117"/>
                <a:gd name="T28" fmla="*/ 89 w 240"/>
                <a:gd name="T29" fmla="*/ 77 h 117"/>
                <a:gd name="T30" fmla="*/ 113 w 240"/>
                <a:gd name="T31" fmla="*/ 79 h 117"/>
                <a:gd name="T32" fmla="*/ 126 w 240"/>
                <a:gd name="T33" fmla="*/ 88 h 117"/>
                <a:gd name="T34" fmla="*/ 153 w 240"/>
                <a:gd name="T35" fmla="*/ 82 h 117"/>
                <a:gd name="T36" fmla="*/ 168 w 240"/>
                <a:gd name="T37" fmla="*/ 77 h 117"/>
                <a:gd name="T38" fmla="*/ 167 w 240"/>
                <a:gd name="T39" fmla="*/ 58 h 117"/>
                <a:gd name="T40" fmla="*/ 176 w 240"/>
                <a:gd name="T41" fmla="*/ 52 h 117"/>
                <a:gd name="T42" fmla="*/ 179 w 240"/>
                <a:gd name="T43" fmla="*/ 35 h 117"/>
                <a:gd name="T44" fmla="*/ 158 w 240"/>
                <a:gd name="T45" fmla="*/ 43 h 117"/>
                <a:gd name="T46" fmla="*/ 150 w 240"/>
                <a:gd name="T47" fmla="*/ 32 h 117"/>
                <a:gd name="T48" fmla="*/ 129 w 240"/>
                <a:gd name="T49" fmla="*/ 34 h 117"/>
                <a:gd name="T50" fmla="*/ 101 w 240"/>
                <a:gd name="T51" fmla="*/ 7 h 117"/>
                <a:gd name="T52" fmla="*/ 71 w 240"/>
                <a:gd name="T53" fmla="*/ 8 h 117"/>
                <a:gd name="T54" fmla="*/ 62 w 240"/>
                <a:gd name="T55" fmla="*/ 1 h 117"/>
                <a:gd name="T56" fmla="*/ 48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3"/>
            <p:cNvSpPr>
              <a:spLocks/>
            </p:cNvSpPr>
            <p:nvPr/>
          </p:nvSpPr>
          <p:spPr bwMode="grayWhite">
            <a:xfrm>
              <a:off x="1506" y="1999"/>
              <a:ext cx="146" cy="60"/>
            </a:xfrm>
            <a:custGeom>
              <a:avLst/>
              <a:gdLst>
                <a:gd name="T0" fmla="*/ 73 w 194"/>
                <a:gd name="T1" fmla="*/ 8 h 80"/>
                <a:gd name="T2" fmla="*/ 10 w 194"/>
                <a:gd name="T3" fmla="*/ 18 h 80"/>
                <a:gd name="T4" fmla="*/ 7 w 194"/>
                <a:gd name="T5" fmla="*/ 26 h 80"/>
                <a:gd name="T6" fmla="*/ 43 w 194"/>
                <a:gd name="T7" fmla="*/ 39 h 80"/>
                <a:gd name="T8" fmla="*/ 102 w 194"/>
                <a:gd name="T9" fmla="*/ 56 h 80"/>
                <a:gd name="T10" fmla="*/ 132 w 194"/>
                <a:gd name="T11" fmla="*/ 51 h 80"/>
                <a:gd name="T12" fmla="*/ 141 w 194"/>
                <a:gd name="T13" fmla="*/ 48 h 80"/>
                <a:gd name="T14" fmla="*/ 132 w 194"/>
                <a:gd name="T15" fmla="*/ 33 h 80"/>
                <a:gd name="T16" fmla="*/ 123 w 194"/>
                <a:gd name="T17" fmla="*/ 27 h 80"/>
                <a:gd name="T18" fmla="*/ 97 w 194"/>
                <a:gd name="T19" fmla="*/ 20 h 80"/>
                <a:gd name="T20" fmla="*/ 73 w 194"/>
                <a:gd name="T21" fmla="*/ 8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grayWhite">
            <a:xfrm>
              <a:off x="1711" y="2069"/>
              <a:ext cx="233" cy="190"/>
            </a:xfrm>
            <a:custGeom>
              <a:avLst/>
              <a:gdLst>
                <a:gd name="T0" fmla="*/ 50 w 310"/>
                <a:gd name="T1" fmla="*/ 7 h 254"/>
                <a:gd name="T2" fmla="*/ 38 w 310"/>
                <a:gd name="T3" fmla="*/ 17 h 254"/>
                <a:gd name="T4" fmla="*/ 16 w 310"/>
                <a:gd name="T5" fmla="*/ 29 h 254"/>
                <a:gd name="T6" fmla="*/ 40 w 310"/>
                <a:gd name="T7" fmla="*/ 58 h 254"/>
                <a:gd name="T8" fmla="*/ 59 w 310"/>
                <a:gd name="T9" fmla="*/ 64 h 254"/>
                <a:gd name="T10" fmla="*/ 77 w 310"/>
                <a:gd name="T11" fmla="*/ 74 h 254"/>
                <a:gd name="T12" fmla="*/ 95 w 310"/>
                <a:gd name="T13" fmla="*/ 64 h 254"/>
                <a:gd name="T14" fmla="*/ 107 w 310"/>
                <a:gd name="T15" fmla="*/ 76 h 254"/>
                <a:gd name="T16" fmla="*/ 112 w 310"/>
                <a:gd name="T17" fmla="*/ 95 h 254"/>
                <a:gd name="T18" fmla="*/ 86 w 310"/>
                <a:gd name="T19" fmla="*/ 113 h 254"/>
                <a:gd name="T20" fmla="*/ 67 w 310"/>
                <a:gd name="T21" fmla="*/ 129 h 254"/>
                <a:gd name="T22" fmla="*/ 52 w 310"/>
                <a:gd name="T23" fmla="*/ 126 h 254"/>
                <a:gd name="T24" fmla="*/ 43 w 310"/>
                <a:gd name="T25" fmla="*/ 123 h 254"/>
                <a:gd name="T26" fmla="*/ 32 w 310"/>
                <a:gd name="T27" fmla="*/ 140 h 254"/>
                <a:gd name="T28" fmla="*/ 29 w 310"/>
                <a:gd name="T29" fmla="*/ 149 h 254"/>
                <a:gd name="T30" fmla="*/ 55 w 310"/>
                <a:gd name="T31" fmla="*/ 153 h 254"/>
                <a:gd name="T32" fmla="*/ 71 w 310"/>
                <a:gd name="T33" fmla="*/ 152 h 254"/>
                <a:gd name="T34" fmla="*/ 86 w 310"/>
                <a:gd name="T35" fmla="*/ 173 h 254"/>
                <a:gd name="T36" fmla="*/ 95 w 310"/>
                <a:gd name="T37" fmla="*/ 176 h 254"/>
                <a:gd name="T38" fmla="*/ 104 w 310"/>
                <a:gd name="T39" fmla="*/ 179 h 254"/>
                <a:gd name="T40" fmla="*/ 117 w 310"/>
                <a:gd name="T41" fmla="*/ 188 h 254"/>
                <a:gd name="T42" fmla="*/ 136 w 310"/>
                <a:gd name="T43" fmla="*/ 177 h 254"/>
                <a:gd name="T44" fmla="*/ 153 w 310"/>
                <a:gd name="T45" fmla="*/ 176 h 254"/>
                <a:gd name="T46" fmla="*/ 172 w 310"/>
                <a:gd name="T47" fmla="*/ 159 h 254"/>
                <a:gd name="T48" fmla="*/ 169 w 310"/>
                <a:gd name="T49" fmla="*/ 138 h 254"/>
                <a:gd name="T50" fmla="*/ 163 w 310"/>
                <a:gd name="T51" fmla="*/ 129 h 254"/>
                <a:gd name="T52" fmla="*/ 175 w 310"/>
                <a:gd name="T53" fmla="*/ 125 h 254"/>
                <a:gd name="T54" fmla="*/ 184 w 310"/>
                <a:gd name="T55" fmla="*/ 137 h 254"/>
                <a:gd name="T56" fmla="*/ 186 w 310"/>
                <a:gd name="T57" fmla="*/ 147 h 254"/>
                <a:gd name="T58" fmla="*/ 196 w 310"/>
                <a:gd name="T59" fmla="*/ 144 h 254"/>
                <a:gd name="T60" fmla="*/ 228 w 310"/>
                <a:gd name="T61" fmla="*/ 126 h 254"/>
                <a:gd name="T62" fmla="*/ 220 w 310"/>
                <a:gd name="T63" fmla="*/ 110 h 254"/>
                <a:gd name="T64" fmla="*/ 195 w 310"/>
                <a:gd name="T65" fmla="*/ 92 h 254"/>
                <a:gd name="T66" fmla="*/ 199 w 310"/>
                <a:gd name="T67" fmla="*/ 80 h 254"/>
                <a:gd name="T68" fmla="*/ 208 w 310"/>
                <a:gd name="T69" fmla="*/ 77 h 254"/>
                <a:gd name="T70" fmla="*/ 190 w 310"/>
                <a:gd name="T71" fmla="*/ 47 h 254"/>
                <a:gd name="T72" fmla="*/ 175 w 310"/>
                <a:gd name="T73" fmla="*/ 44 h 254"/>
                <a:gd name="T74" fmla="*/ 166 w 310"/>
                <a:gd name="T75" fmla="*/ 41 h 254"/>
                <a:gd name="T76" fmla="*/ 151 w 310"/>
                <a:gd name="T77" fmla="*/ 25 h 254"/>
                <a:gd name="T78" fmla="*/ 117 w 310"/>
                <a:gd name="T79" fmla="*/ 34 h 254"/>
                <a:gd name="T80" fmla="*/ 126 w 310"/>
                <a:gd name="T81" fmla="*/ 19 h 254"/>
                <a:gd name="T82" fmla="*/ 104 w 310"/>
                <a:gd name="T83" fmla="*/ 13 h 254"/>
                <a:gd name="T84" fmla="*/ 89 w 310"/>
                <a:gd name="T85" fmla="*/ 14 h 254"/>
                <a:gd name="T86" fmla="*/ 50 w 310"/>
                <a:gd name="T87" fmla="*/ 7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grayWhite">
            <a:xfrm>
              <a:off x="1709" y="1987"/>
              <a:ext cx="44" cy="37"/>
            </a:xfrm>
            <a:custGeom>
              <a:avLst/>
              <a:gdLst>
                <a:gd name="T0" fmla="*/ 19 w 59"/>
                <a:gd name="T1" fmla="*/ 0 h 50"/>
                <a:gd name="T2" fmla="*/ 0 w 59"/>
                <a:gd name="T3" fmla="*/ 7 h 50"/>
                <a:gd name="T4" fmla="*/ 22 w 59"/>
                <a:gd name="T5" fmla="*/ 30 h 50"/>
                <a:gd name="T6" fmla="*/ 36 w 59"/>
                <a:gd name="T7" fmla="*/ 37 h 50"/>
                <a:gd name="T8" fmla="*/ 43 w 59"/>
                <a:gd name="T9" fmla="*/ 21 h 50"/>
                <a:gd name="T10" fmla="*/ 33 w 59"/>
                <a:gd name="T11" fmla="*/ 6 h 50"/>
                <a:gd name="T12" fmla="*/ 19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grayWhite">
            <a:xfrm>
              <a:off x="1625" y="2057"/>
              <a:ext cx="65" cy="42"/>
            </a:xfrm>
            <a:custGeom>
              <a:avLst/>
              <a:gdLst>
                <a:gd name="T0" fmla="*/ 33 w 86"/>
                <a:gd name="T1" fmla="*/ 5 h 57"/>
                <a:gd name="T2" fmla="*/ 18 w 86"/>
                <a:gd name="T3" fmla="*/ 18 h 57"/>
                <a:gd name="T4" fmla="*/ 3 w 86"/>
                <a:gd name="T5" fmla="*/ 20 h 57"/>
                <a:gd name="T6" fmla="*/ 12 w 86"/>
                <a:gd name="T7" fmla="*/ 42 h 57"/>
                <a:gd name="T8" fmla="*/ 56 w 86"/>
                <a:gd name="T9" fmla="*/ 26 h 57"/>
                <a:gd name="T10" fmla="*/ 65 w 86"/>
                <a:gd name="T11" fmla="*/ 13 h 57"/>
                <a:gd name="T12" fmla="*/ 42 w 86"/>
                <a:gd name="T13" fmla="*/ 5 h 57"/>
                <a:gd name="T14" fmla="*/ 33 w 86"/>
                <a:gd name="T15" fmla="*/ 5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grayWhite">
            <a:xfrm>
              <a:off x="1693" y="2065"/>
              <a:ext cx="54" cy="25"/>
            </a:xfrm>
            <a:custGeom>
              <a:avLst/>
              <a:gdLst>
                <a:gd name="T0" fmla="*/ 30 w 73"/>
                <a:gd name="T1" fmla="*/ 0 h 34"/>
                <a:gd name="T2" fmla="*/ 7 w 73"/>
                <a:gd name="T3" fmla="*/ 12 h 34"/>
                <a:gd name="T4" fmla="*/ 18 w 73"/>
                <a:gd name="T5" fmla="*/ 25 h 34"/>
                <a:gd name="T6" fmla="*/ 38 w 73"/>
                <a:gd name="T7" fmla="*/ 21 h 34"/>
                <a:gd name="T8" fmla="*/ 47 w 73"/>
                <a:gd name="T9" fmla="*/ 15 h 34"/>
                <a:gd name="T10" fmla="*/ 30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grayWhite">
            <a:xfrm>
              <a:off x="1664" y="2029"/>
              <a:ext cx="64" cy="34"/>
            </a:xfrm>
            <a:custGeom>
              <a:avLst/>
              <a:gdLst>
                <a:gd name="T0" fmla="*/ 44 w 85"/>
                <a:gd name="T1" fmla="*/ 8 h 45"/>
                <a:gd name="T2" fmla="*/ 21 w 85"/>
                <a:gd name="T3" fmla="*/ 3 h 45"/>
                <a:gd name="T4" fmla="*/ 0 w 85"/>
                <a:gd name="T5" fmla="*/ 14 h 45"/>
                <a:gd name="T6" fmla="*/ 30 w 85"/>
                <a:gd name="T7" fmla="*/ 24 h 45"/>
                <a:gd name="T8" fmla="*/ 48 w 85"/>
                <a:gd name="T9" fmla="*/ 30 h 45"/>
                <a:gd name="T10" fmla="*/ 63 w 85"/>
                <a:gd name="T11" fmla="*/ 14 h 45"/>
                <a:gd name="T12" fmla="*/ 62 w 85"/>
                <a:gd name="T13" fmla="*/ 5 h 45"/>
                <a:gd name="T14" fmla="*/ 48 w 85"/>
                <a:gd name="T15" fmla="*/ 0 h 45"/>
                <a:gd name="T16" fmla="*/ 44 w 85"/>
                <a:gd name="T17" fmla="*/ 8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grayWhite">
            <a:xfrm>
              <a:off x="1637" y="1997"/>
              <a:ext cx="44" cy="24"/>
            </a:xfrm>
            <a:custGeom>
              <a:avLst/>
              <a:gdLst>
                <a:gd name="T0" fmla="*/ 12 w 58"/>
                <a:gd name="T1" fmla="*/ 3 h 31"/>
                <a:gd name="T2" fmla="*/ 0 w 58"/>
                <a:gd name="T3" fmla="*/ 14 h 31"/>
                <a:gd name="T4" fmla="*/ 15 w 58"/>
                <a:gd name="T5" fmla="*/ 22 h 31"/>
                <a:gd name="T6" fmla="*/ 21 w 58"/>
                <a:gd name="T7" fmla="*/ 15 h 31"/>
                <a:gd name="T8" fmla="*/ 39 w 58"/>
                <a:gd name="T9" fmla="*/ 9 h 31"/>
                <a:gd name="T10" fmla="*/ 33 w 58"/>
                <a:gd name="T11" fmla="*/ 0 h 31"/>
                <a:gd name="T12" fmla="*/ 12 w 58"/>
                <a:gd name="T13" fmla="*/ 3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20"/>
            <p:cNvSpPr>
              <a:spLocks/>
            </p:cNvSpPr>
            <p:nvPr/>
          </p:nvSpPr>
          <p:spPr bwMode="grayWhite">
            <a:xfrm>
              <a:off x="1751" y="2000"/>
              <a:ext cx="114" cy="77"/>
            </a:xfrm>
            <a:custGeom>
              <a:avLst/>
              <a:gdLst>
                <a:gd name="T0" fmla="*/ 29 w 152"/>
                <a:gd name="T1" fmla="*/ 0 h 102"/>
                <a:gd name="T2" fmla="*/ 11 w 152"/>
                <a:gd name="T3" fmla="*/ 5 h 102"/>
                <a:gd name="T4" fmla="*/ 3 w 152"/>
                <a:gd name="T5" fmla="*/ 29 h 102"/>
                <a:gd name="T6" fmla="*/ 9 w 152"/>
                <a:gd name="T7" fmla="*/ 42 h 102"/>
                <a:gd name="T8" fmla="*/ 0 w 152"/>
                <a:gd name="T9" fmla="*/ 54 h 102"/>
                <a:gd name="T10" fmla="*/ 42 w 152"/>
                <a:gd name="T11" fmla="*/ 65 h 102"/>
                <a:gd name="T12" fmla="*/ 62 w 152"/>
                <a:gd name="T13" fmla="*/ 69 h 102"/>
                <a:gd name="T14" fmla="*/ 114 w 152"/>
                <a:gd name="T15" fmla="*/ 65 h 102"/>
                <a:gd name="T16" fmla="*/ 57 w 152"/>
                <a:gd name="T17" fmla="*/ 53 h 102"/>
                <a:gd name="T18" fmla="*/ 41 w 152"/>
                <a:gd name="T19" fmla="*/ 47 h 102"/>
                <a:gd name="T20" fmla="*/ 33 w 152"/>
                <a:gd name="T21" fmla="*/ 39 h 102"/>
                <a:gd name="T22" fmla="*/ 38 w 152"/>
                <a:gd name="T23" fmla="*/ 26 h 102"/>
                <a:gd name="T24" fmla="*/ 29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21"/>
            <p:cNvSpPr>
              <a:spLocks/>
            </p:cNvSpPr>
            <p:nvPr/>
          </p:nvSpPr>
          <p:spPr bwMode="grayWhite">
            <a:xfrm>
              <a:off x="664" y="2245"/>
              <a:ext cx="25" cy="15"/>
            </a:xfrm>
            <a:custGeom>
              <a:avLst/>
              <a:gdLst>
                <a:gd name="T0" fmla="*/ 25 w 34"/>
                <a:gd name="T1" fmla="*/ 0 h 20"/>
                <a:gd name="T2" fmla="*/ 18 w 34"/>
                <a:gd name="T3" fmla="*/ 15 h 20"/>
                <a:gd name="T4" fmla="*/ 3 w 34"/>
                <a:gd name="T5" fmla="*/ 14 h 20"/>
                <a:gd name="T6" fmla="*/ 3 w 34"/>
                <a:gd name="T7" fmla="*/ 5 h 20"/>
                <a:gd name="T8" fmla="*/ 25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22"/>
            <p:cNvSpPr>
              <a:spLocks/>
            </p:cNvSpPr>
            <p:nvPr/>
          </p:nvSpPr>
          <p:spPr bwMode="grayWhite">
            <a:xfrm>
              <a:off x="1421" y="2756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10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23"/>
            <p:cNvSpPr>
              <a:spLocks/>
            </p:cNvSpPr>
            <p:nvPr/>
          </p:nvSpPr>
          <p:spPr bwMode="grayWhite">
            <a:xfrm>
              <a:off x="1424" y="2781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10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24"/>
            <p:cNvSpPr>
              <a:spLocks/>
            </p:cNvSpPr>
            <p:nvPr/>
          </p:nvSpPr>
          <p:spPr bwMode="grayWhite">
            <a:xfrm>
              <a:off x="1628" y="2913"/>
              <a:ext cx="15" cy="12"/>
            </a:xfrm>
            <a:custGeom>
              <a:avLst/>
              <a:gdLst>
                <a:gd name="T0" fmla="*/ 2 w 21"/>
                <a:gd name="T1" fmla="*/ 0 h 16"/>
                <a:gd name="T2" fmla="*/ 9 w 21"/>
                <a:gd name="T3" fmla="*/ 12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25"/>
            <p:cNvSpPr>
              <a:spLocks/>
            </p:cNvSpPr>
            <p:nvPr/>
          </p:nvSpPr>
          <p:spPr bwMode="grayWhite">
            <a:xfrm>
              <a:off x="1752" y="2429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26"/>
            <p:cNvSpPr>
              <a:spLocks/>
            </p:cNvSpPr>
            <p:nvPr/>
          </p:nvSpPr>
          <p:spPr bwMode="grayWhite">
            <a:xfrm>
              <a:off x="1652" y="2224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27"/>
            <p:cNvSpPr>
              <a:spLocks/>
            </p:cNvSpPr>
            <p:nvPr/>
          </p:nvSpPr>
          <p:spPr bwMode="grayWhite">
            <a:xfrm>
              <a:off x="1717" y="2045"/>
              <a:ext cx="39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1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28"/>
            <p:cNvSpPr>
              <a:spLocks/>
            </p:cNvSpPr>
            <p:nvPr/>
          </p:nvSpPr>
          <p:spPr bwMode="grayWhite">
            <a:xfrm>
              <a:off x="1780" y="2153"/>
              <a:ext cx="38" cy="18"/>
            </a:xfrm>
            <a:custGeom>
              <a:avLst/>
              <a:gdLst>
                <a:gd name="T0" fmla="*/ 10 w 51"/>
                <a:gd name="T1" fmla="*/ 0 h 24"/>
                <a:gd name="T2" fmla="*/ 5 w 51"/>
                <a:gd name="T3" fmla="*/ 14 h 24"/>
                <a:gd name="T4" fmla="*/ 20 w 51"/>
                <a:gd name="T5" fmla="*/ 18 h 24"/>
                <a:gd name="T6" fmla="*/ 25 w 51"/>
                <a:gd name="T7" fmla="*/ 3 h 24"/>
                <a:gd name="T8" fmla="*/ 10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29"/>
            <p:cNvSpPr>
              <a:spLocks/>
            </p:cNvSpPr>
            <p:nvPr/>
          </p:nvSpPr>
          <p:spPr bwMode="grayWhite">
            <a:xfrm>
              <a:off x="1796" y="1951"/>
              <a:ext cx="696" cy="346"/>
            </a:xfrm>
            <a:custGeom>
              <a:avLst/>
              <a:gdLst>
                <a:gd name="T0" fmla="*/ 21 w 929"/>
                <a:gd name="T1" fmla="*/ 42 h 462"/>
                <a:gd name="T2" fmla="*/ 4 w 929"/>
                <a:gd name="T3" fmla="*/ 69 h 462"/>
                <a:gd name="T4" fmla="*/ 27 w 929"/>
                <a:gd name="T5" fmla="*/ 75 h 462"/>
                <a:gd name="T6" fmla="*/ 12 w 929"/>
                <a:gd name="T7" fmla="*/ 87 h 462"/>
                <a:gd name="T8" fmla="*/ 78 w 929"/>
                <a:gd name="T9" fmla="*/ 102 h 462"/>
                <a:gd name="T10" fmla="*/ 106 w 929"/>
                <a:gd name="T11" fmla="*/ 97 h 462"/>
                <a:gd name="T12" fmla="*/ 187 w 929"/>
                <a:gd name="T13" fmla="*/ 58 h 462"/>
                <a:gd name="T14" fmla="*/ 225 w 929"/>
                <a:gd name="T15" fmla="*/ 49 h 462"/>
                <a:gd name="T16" fmla="*/ 243 w 929"/>
                <a:gd name="T17" fmla="*/ 60 h 462"/>
                <a:gd name="T18" fmla="*/ 204 w 929"/>
                <a:gd name="T19" fmla="*/ 66 h 462"/>
                <a:gd name="T20" fmla="*/ 181 w 929"/>
                <a:gd name="T21" fmla="*/ 84 h 462"/>
                <a:gd name="T22" fmla="*/ 190 w 929"/>
                <a:gd name="T23" fmla="*/ 90 h 462"/>
                <a:gd name="T24" fmla="*/ 195 w 929"/>
                <a:gd name="T25" fmla="*/ 118 h 462"/>
                <a:gd name="T26" fmla="*/ 262 w 929"/>
                <a:gd name="T27" fmla="*/ 144 h 462"/>
                <a:gd name="T28" fmla="*/ 252 w 929"/>
                <a:gd name="T29" fmla="*/ 157 h 462"/>
                <a:gd name="T30" fmla="*/ 276 w 929"/>
                <a:gd name="T31" fmla="*/ 184 h 462"/>
                <a:gd name="T32" fmla="*/ 261 w 929"/>
                <a:gd name="T33" fmla="*/ 199 h 462"/>
                <a:gd name="T34" fmla="*/ 243 w 929"/>
                <a:gd name="T35" fmla="*/ 220 h 462"/>
                <a:gd name="T36" fmla="*/ 220 w 929"/>
                <a:gd name="T37" fmla="*/ 243 h 462"/>
                <a:gd name="T38" fmla="*/ 219 w 929"/>
                <a:gd name="T39" fmla="*/ 315 h 462"/>
                <a:gd name="T40" fmla="*/ 249 w 929"/>
                <a:gd name="T41" fmla="*/ 334 h 462"/>
                <a:gd name="T42" fmla="*/ 291 w 929"/>
                <a:gd name="T43" fmla="*/ 336 h 462"/>
                <a:gd name="T44" fmla="*/ 309 w 929"/>
                <a:gd name="T45" fmla="*/ 316 h 462"/>
                <a:gd name="T46" fmla="*/ 379 w 929"/>
                <a:gd name="T47" fmla="*/ 267 h 462"/>
                <a:gd name="T48" fmla="*/ 429 w 929"/>
                <a:gd name="T49" fmla="*/ 250 h 462"/>
                <a:gd name="T50" fmla="*/ 484 w 929"/>
                <a:gd name="T51" fmla="*/ 231 h 462"/>
                <a:gd name="T52" fmla="*/ 539 w 929"/>
                <a:gd name="T53" fmla="*/ 217 h 462"/>
                <a:gd name="T54" fmla="*/ 571 w 929"/>
                <a:gd name="T55" fmla="*/ 195 h 462"/>
                <a:gd name="T56" fmla="*/ 599 w 929"/>
                <a:gd name="T57" fmla="*/ 150 h 462"/>
                <a:gd name="T58" fmla="*/ 601 w 929"/>
                <a:gd name="T59" fmla="*/ 115 h 462"/>
                <a:gd name="T60" fmla="*/ 601 w 929"/>
                <a:gd name="T61" fmla="*/ 93 h 462"/>
                <a:gd name="T62" fmla="*/ 623 w 929"/>
                <a:gd name="T63" fmla="*/ 67 h 462"/>
                <a:gd name="T64" fmla="*/ 656 w 929"/>
                <a:gd name="T65" fmla="*/ 70 h 462"/>
                <a:gd name="T66" fmla="*/ 691 w 929"/>
                <a:gd name="T67" fmla="*/ 39 h 462"/>
                <a:gd name="T68" fmla="*/ 665 w 929"/>
                <a:gd name="T69" fmla="*/ 42 h 462"/>
                <a:gd name="T70" fmla="*/ 635 w 929"/>
                <a:gd name="T71" fmla="*/ 34 h 462"/>
                <a:gd name="T72" fmla="*/ 595 w 929"/>
                <a:gd name="T73" fmla="*/ 16 h 462"/>
                <a:gd name="T74" fmla="*/ 481 w 929"/>
                <a:gd name="T75" fmla="*/ 19 h 462"/>
                <a:gd name="T76" fmla="*/ 438 w 929"/>
                <a:gd name="T77" fmla="*/ 28 h 462"/>
                <a:gd name="T78" fmla="*/ 417 w 929"/>
                <a:gd name="T79" fmla="*/ 28 h 462"/>
                <a:gd name="T80" fmla="*/ 387 w 929"/>
                <a:gd name="T81" fmla="*/ 40 h 462"/>
                <a:gd name="T82" fmla="*/ 358 w 929"/>
                <a:gd name="T83" fmla="*/ 22 h 462"/>
                <a:gd name="T84" fmla="*/ 324 w 929"/>
                <a:gd name="T85" fmla="*/ 30 h 462"/>
                <a:gd name="T86" fmla="*/ 274 w 929"/>
                <a:gd name="T87" fmla="*/ 39 h 462"/>
                <a:gd name="T88" fmla="*/ 307 w 929"/>
                <a:gd name="T89" fmla="*/ 28 h 462"/>
                <a:gd name="T90" fmla="*/ 264 w 929"/>
                <a:gd name="T91" fmla="*/ 6 h 462"/>
                <a:gd name="T92" fmla="*/ 250 w 929"/>
                <a:gd name="T93" fmla="*/ 1 h 462"/>
                <a:gd name="T94" fmla="*/ 235 w 929"/>
                <a:gd name="T95" fmla="*/ 6 h 462"/>
                <a:gd name="T96" fmla="*/ 180 w 929"/>
                <a:gd name="T97" fmla="*/ 12 h 462"/>
                <a:gd name="T98" fmla="*/ 120 w 929"/>
                <a:gd name="T99" fmla="*/ 21 h 462"/>
                <a:gd name="T100" fmla="*/ 81 w 929"/>
                <a:gd name="T101" fmla="*/ 19 h 462"/>
                <a:gd name="T102" fmla="*/ 85 w 929"/>
                <a:gd name="T103" fmla="*/ 51 h 462"/>
                <a:gd name="T104" fmla="*/ 78 w 929"/>
                <a:gd name="T105" fmla="*/ 39 h 462"/>
                <a:gd name="T106" fmla="*/ 45 w 929"/>
                <a:gd name="T107" fmla="*/ 31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0"/>
            <p:cNvSpPr>
              <a:spLocks/>
            </p:cNvSpPr>
            <p:nvPr/>
          </p:nvSpPr>
          <p:spPr bwMode="grayWhite">
            <a:xfrm>
              <a:off x="2009" y="2135"/>
              <a:ext cx="39" cy="24"/>
            </a:xfrm>
            <a:custGeom>
              <a:avLst/>
              <a:gdLst>
                <a:gd name="T0" fmla="*/ 26 w 52"/>
                <a:gd name="T1" fmla="*/ 0 h 32"/>
                <a:gd name="T2" fmla="*/ 6 w 52"/>
                <a:gd name="T3" fmla="*/ 15 h 32"/>
                <a:gd name="T4" fmla="*/ 18 w 52"/>
                <a:gd name="T5" fmla="*/ 24 h 32"/>
                <a:gd name="T6" fmla="*/ 32 w 52"/>
                <a:gd name="T7" fmla="*/ 23 h 32"/>
                <a:gd name="T8" fmla="*/ 2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grayWhite">
            <a:xfrm>
              <a:off x="2292" y="2201"/>
              <a:ext cx="128" cy="54"/>
            </a:xfrm>
            <a:custGeom>
              <a:avLst/>
              <a:gdLst>
                <a:gd name="T0" fmla="*/ 76 w 172"/>
                <a:gd name="T1" fmla="*/ 6 h 72"/>
                <a:gd name="T2" fmla="*/ 49 w 172"/>
                <a:gd name="T3" fmla="*/ 3 h 72"/>
                <a:gd name="T4" fmla="*/ 40 w 172"/>
                <a:gd name="T5" fmla="*/ 0 h 72"/>
                <a:gd name="T6" fmla="*/ 0 w 172"/>
                <a:gd name="T7" fmla="*/ 21 h 72"/>
                <a:gd name="T8" fmla="*/ 21 w 172"/>
                <a:gd name="T9" fmla="*/ 30 h 72"/>
                <a:gd name="T10" fmla="*/ 31 w 172"/>
                <a:gd name="T11" fmla="*/ 45 h 72"/>
                <a:gd name="T12" fmla="*/ 49 w 172"/>
                <a:gd name="T13" fmla="*/ 51 h 72"/>
                <a:gd name="T14" fmla="*/ 58 w 172"/>
                <a:gd name="T15" fmla="*/ 54 h 72"/>
                <a:gd name="T16" fmla="*/ 97 w 172"/>
                <a:gd name="T17" fmla="*/ 45 h 72"/>
                <a:gd name="T18" fmla="*/ 128 w 172"/>
                <a:gd name="T19" fmla="*/ 33 h 72"/>
                <a:gd name="T20" fmla="*/ 110 w 172"/>
                <a:gd name="T21" fmla="*/ 14 h 72"/>
                <a:gd name="T22" fmla="*/ 101 w 172"/>
                <a:gd name="T23" fmla="*/ 3 h 72"/>
                <a:gd name="T24" fmla="*/ 76 w 172"/>
                <a:gd name="T25" fmla="*/ 6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2"/>
            <p:cNvSpPr>
              <a:spLocks/>
            </p:cNvSpPr>
            <p:nvPr/>
          </p:nvSpPr>
          <p:spPr bwMode="grayWhite">
            <a:xfrm>
              <a:off x="2393" y="2038"/>
              <a:ext cx="39" cy="24"/>
            </a:xfrm>
            <a:custGeom>
              <a:avLst/>
              <a:gdLst>
                <a:gd name="T0" fmla="*/ 26 w 52"/>
                <a:gd name="T1" fmla="*/ 0 h 32"/>
                <a:gd name="T2" fmla="*/ 6 w 52"/>
                <a:gd name="T3" fmla="*/ 15 h 32"/>
                <a:gd name="T4" fmla="*/ 18 w 52"/>
                <a:gd name="T5" fmla="*/ 24 h 32"/>
                <a:gd name="T6" fmla="*/ 32 w 52"/>
                <a:gd name="T7" fmla="*/ 23 h 32"/>
                <a:gd name="T8" fmla="*/ 26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3"/>
            <p:cNvSpPr>
              <a:spLocks/>
            </p:cNvSpPr>
            <p:nvPr/>
          </p:nvSpPr>
          <p:spPr bwMode="grayWhite">
            <a:xfrm>
              <a:off x="2662" y="2006"/>
              <a:ext cx="155" cy="63"/>
            </a:xfrm>
            <a:custGeom>
              <a:avLst/>
              <a:gdLst>
                <a:gd name="T0" fmla="*/ 144 w 206"/>
                <a:gd name="T1" fmla="*/ 5 h 85"/>
                <a:gd name="T2" fmla="*/ 78 w 206"/>
                <a:gd name="T3" fmla="*/ 7 h 85"/>
                <a:gd name="T4" fmla="*/ 82 w 206"/>
                <a:gd name="T5" fmla="*/ 19 h 85"/>
                <a:gd name="T6" fmla="*/ 81 w 206"/>
                <a:gd name="T7" fmla="*/ 24 h 85"/>
                <a:gd name="T8" fmla="*/ 67 w 206"/>
                <a:gd name="T9" fmla="*/ 20 h 85"/>
                <a:gd name="T10" fmla="*/ 58 w 206"/>
                <a:gd name="T11" fmla="*/ 14 h 85"/>
                <a:gd name="T12" fmla="*/ 17 w 206"/>
                <a:gd name="T13" fmla="*/ 20 h 85"/>
                <a:gd name="T14" fmla="*/ 23 w 206"/>
                <a:gd name="T15" fmla="*/ 36 h 85"/>
                <a:gd name="T16" fmla="*/ 41 w 206"/>
                <a:gd name="T17" fmla="*/ 39 h 85"/>
                <a:gd name="T18" fmla="*/ 56 w 206"/>
                <a:gd name="T19" fmla="*/ 54 h 85"/>
                <a:gd name="T20" fmla="*/ 67 w 206"/>
                <a:gd name="T21" fmla="*/ 63 h 85"/>
                <a:gd name="T22" fmla="*/ 82 w 206"/>
                <a:gd name="T23" fmla="*/ 50 h 85"/>
                <a:gd name="T24" fmla="*/ 91 w 206"/>
                <a:gd name="T25" fmla="*/ 44 h 85"/>
                <a:gd name="T26" fmla="*/ 96 w 206"/>
                <a:gd name="T27" fmla="*/ 35 h 85"/>
                <a:gd name="T28" fmla="*/ 126 w 206"/>
                <a:gd name="T29" fmla="*/ 26 h 85"/>
                <a:gd name="T30" fmla="*/ 141 w 206"/>
                <a:gd name="T31" fmla="*/ 23 h 85"/>
                <a:gd name="T32" fmla="*/ 150 w 206"/>
                <a:gd name="T33" fmla="*/ 20 h 85"/>
                <a:gd name="T34" fmla="*/ 144 w 206"/>
                <a:gd name="T35" fmla="*/ 5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4"/>
            <p:cNvSpPr>
              <a:spLocks/>
            </p:cNvSpPr>
            <p:nvPr/>
          </p:nvSpPr>
          <p:spPr bwMode="grayWhite">
            <a:xfrm>
              <a:off x="2759" y="2039"/>
              <a:ext cx="48" cy="21"/>
            </a:xfrm>
            <a:custGeom>
              <a:avLst/>
              <a:gdLst>
                <a:gd name="T0" fmla="*/ 27 w 64"/>
                <a:gd name="T1" fmla="*/ 5 h 28"/>
                <a:gd name="T2" fmla="*/ 6 w 64"/>
                <a:gd name="T3" fmla="*/ 3 h 28"/>
                <a:gd name="T4" fmla="*/ 18 w 64"/>
                <a:gd name="T5" fmla="*/ 21 h 28"/>
                <a:gd name="T6" fmla="*/ 41 w 64"/>
                <a:gd name="T7" fmla="*/ 11 h 28"/>
                <a:gd name="T8" fmla="*/ 27 w 64"/>
                <a:gd name="T9" fmla="*/ 5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5"/>
            <p:cNvSpPr>
              <a:spLocks/>
            </p:cNvSpPr>
            <p:nvPr/>
          </p:nvSpPr>
          <p:spPr bwMode="grayWhite">
            <a:xfrm>
              <a:off x="2467" y="2311"/>
              <a:ext cx="109" cy="132"/>
            </a:xfrm>
            <a:custGeom>
              <a:avLst/>
              <a:gdLst>
                <a:gd name="T0" fmla="*/ 18 w 146"/>
                <a:gd name="T1" fmla="*/ 14 h 176"/>
                <a:gd name="T2" fmla="*/ 0 w 146"/>
                <a:gd name="T3" fmla="*/ 19 h 176"/>
                <a:gd name="T4" fmla="*/ 10 w 146"/>
                <a:gd name="T5" fmla="*/ 32 h 176"/>
                <a:gd name="T6" fmla="*/ 25 w 146"/>
                <a:gd name="T7" fmla="*/ 65 h 176"/>
                <a:gd name="T8" fmla="*/ 39 w 146"/>
                <a:gd name="T9" fmla="*/ 68 h 176"/>
                <a:gd name="T10" fmla="*/ 37 w 146"/>
                <a:gd name="T11" fmla="*/ 80 h 176"/>
                <a:gd name="T12" fmla="*/ 21 w 146"/>
                <a:gd name="T13" fmla="*/ 85 h 176"/>
                <a:gd name="T14" fmla="*/ 12 w 146"/>
                <a:gd name="T15" fmla="*/ 98 h 176"/>
                <a:gd name="T16" fmla="*/ 13 w 146"/>
                <a:gd name="T17" fmla="*/ 103 h 176"/>
                <a:gd name="T18" fmla="*/ 22 w 146"/>
                <a:gd name="T19" fmla="*/ 106 h 176"/>
                <a:gd name="T20" fmla="*/ 13 w 146"/>
                <a:gd name="T21" fmla="*/ 127 h 176"/>
                <a:gd name="T22" fmla="*/ 15 w 146"/>
                <a:gd name="T23" fmla="*/ 131 h 176"/>
                <a:gd name="T24" fmla="*/ 25 w 146"/>
                <a:gd name="T25" fmla="*/ 128 h 176"/>
                <a:gd name="T26" fmla="*/ 43 w 146"/>
                <a:gd name="T27" fmla="*/ 127 h 176"/>
                <a:gd name="T28" fmla="*/ 69 w 146"/>
                <a:gd name="T29" fmla="*/ 128 h 176"/>
                <a:gd name="T30" fmla="*/ 82 w 146"/>
                <a:gd name="T31" fmla="*/ 127 h 176"/>
                <a:gd name="T32" fmla="*/ 91 w 146"/>
                <a:gd name="T33" fmla="*/ 124 h 176"/>
                <a:gd name="T34" fmla="*/ 96 w 146"/>
                <a:gd name="T35" fmla="*/ 106 h 176"/>
                <a:gd name="T36" fmla="*/ 109 w 146"/>
                <a:gd name="T37" fmla="*/ 100 h 176"/>
                <a:gd name="T38" fmla="*/ 82 w 146"/>
                <a:gd name="T39" fmla="*/ 82 h 176"/>
                <a:gd name="T40" fmla="*/ 66 w 146"/>
                <a:gd name="T41" fmla="*/ 62 h 176"/>
                <a:gd name="T42" fmla="*/ 61 w 146"/>
                <a:gd name="T43" fmla="*/ 52 h 176"/>
                <a:gd name="T44" fmla="*/ 48 w 146"/>
                <a:gd name="T45" fmla="*/ 46 h 176"/>
                <a:gd name="T46" fmla="*/ 64 w 146"/>
                <a:gd name="T47" fmla="*/ 34 h 176"/>
                <a:gd name="T48" fmla="*/ 48 w 146"/>
                <a:gd name="T49" fmla="*/ 23 h 176"/>
                <a:gd name="T50" fmla="*/ 52 w 146"/>
                <a:gd name="T51" fmla="*/ 10 h 176"/>
                <a:gd name="T52" fmla="*/ 34 w 146"/>
                <a:gd name="T53" fmla="*/ 1 h 176"/>
                <a:gd name="T54" fmla="*/ 22 w 146"/>
                <a:gd name="T55" fmla="*/ 7 h 176"/>
                <a:gd name="T56" fmla="*/ 18 w 146"/>
                <a:gd name="T57" fmla="*/ 14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6"/>
            <p:cNvSpPr>
              <a:spLocks/>
            </p:cNvSpPr>
            <p:nvPr/>
          </p:nvSpPr>
          <p:spPr bwMode="grayWhite">
            <a:xfrm>
              <a:off x="2413" y="2359"/>
              <a:ext cx="69" cy="68"/>
            </a:xfrm>
            <a:custGeom>
              <a:avLst/>
              <a:gdLst>
                <a:gd name="T0" fmla="*/ 44 w 92"/>
                <a:gd name="T1" fmla="*/ 4 h 92"/>
                <a:gd name="T2" fmla="*/ 62 w 92"/>
                <a:gd name="T3" fmla="*/ 6 h 92"/>
                <a:gd name="T4" fmla="*/ 69 w 92"/>
                <a:gd name="T5" fmla="*/ 19 h 92"/>
                <a:gd name="T6" fmla="*/ 59 w 92"/>
                <a:gd name="T7" fmla="*/ 35 h 92"/>
                <a:gd name="T8" fmla="*/ 35 w 92"/>
                <a:gd name="T9" fmla="*/ 56 h 92"/>
                <a:gd name="T10" fmla="*/ 14 w 92"/>
                <a:gd name="T11" fmla="*/ 68 h 92"/>
                <a:gd name="T12" fmla="*/ 6 w 92"/>
                <a:gd name="T13" fmla="*/ 53 h 92"/>
                <a:gd name="T14" fmla="*/ 15 w 92"/>
                <a:gd name="T15" fmla="*/ 47 h 92"/>
                <a:gd name="T16" fmla="*/ 11 w 92"/>
                <a:gd name="T17" fmla="*/ 34 h 92"/>
                <a:gd name="T18" fmla="*/ 30 w 92"/>
                <a:gd name="T19" fmla="*/ 21 h 92"/>
                <a:gd name="T20" fmla="*/ 44 w 92"/>
                <a:gd name="T21" fmla="*/ 4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7"/>
            <p:cNvSpPr>
              <a:spLocks/>
            </p:cNvSpPr>
            <p:nvPr/>
          </p:nvSpPr>
          <p:spPr bwMode="grayWhite">
            <a:xfrm>
              <a:off x="4099" y="3502"/>
              <a:ext cx="474" cy="495"/>
            </a:xfrm>
            <a:custGeom>
              <a:avLst/>
              <a:gdLst>
                <a:gd name="T0" fmla="*/ 159 w 633"/>
                <a:gd name="T1" fmla="*/ 8 h 660"/>
                <a:gd name="T2" fmla="*/ 132 w 633"/>
                <a:gd name="T3" fmla="*/ 14 h 660"/>
                <a:gd name="T4" fmla="*/ 108 w 633"/>
                <a:gd name="T5" fmla="*/ 38 h 660"/>
                <a:gd name="T6" fmla="*/ 78 w 633"/>
                <a:gd name="T7" fmla="*/ 44 h 660"/>
                <a:gd name="T8" fmla="*/ 63 w 633"/>
                <a:gd name="T9" fmla="*/ 56 h 660"/>
                <a:gd name="T10" fmla="*/ 51 w 633"/>
                <a:gd name="T11" fmla="*/ 86 h 660"/>
                <a:gd name="T12" fmla="*/ 27 w 633"/>
                <a:gd name="T13" fmla="*/ 125 h 660"/>
                <a:gd name="T14" fmla="*/ 0 w 633"/>
                <a:gd name="T15" fmla="*/ 134 h 660"/>
                <a:gd name="T16" fmla="*/ 54 w 633"/>
                <a:gd name="T17" fmla="*/ 242 h 660"/>
                <a:gd name="T18" fmla="*/ 90 w 633"/>
                <a:gd name="T19" fmla="*/ 320 h 660"/>
                <a:gd name="T20" fmla="*/ 108 w 633"/>
                <a:gd name="T21" fmla="*/ 332 h 660"/>
                <a:gd name="T22" fmla="*/ 126 w 633"/>
                <a:gd name="T23" fmla="*/ 338 h 660"/>
                <a:gd name="T24" fmla="*/ 171 w 633"/>
                <a:gd name="T25" fmla="*/ 323 h 660"/>
                <a:gd name="T26" fmla="*/ 189 w 633"/>
                <a:gd name="T27" fmla="*/ 317 h 660"/>
                <a:gd name="T28" fmla="*/ 225 w 633"/>
                <a:gd name="T29" fmla="*/ 338 h 660"/>
                <a:gd name="T30" fmla="*/ 243 w 633"/>
                <a:gd name="T31" fmla="*/ 395 h 660"/>
                <a:gd name="T32" fmla="*/ 252 w 633"/>
                <a:gd name="T33" fmla="*/ 392 h 660"/>
                <a:gd name="T34" fmla="*/ 258 w 633"/>
                <a:gd name="T35" fmla="*/ 383 h 660"/>
                <a:gd name="T36" fmla="*/ 276 w 633"/>
                <a:gd name="T37" fmla="*/ 410 h 660"/>
                <a:gd name="T38" fmla="*/ 303 w 633"/>
                <a:gd name="T39" fmla="*/ 428 h 660"/>
                <a:gd name="T40" fmla="*/ 326 w 633"/>
                <a:gd name="T41" fmla="*/ 452 h 660"/>
                <a:gd name="T42" fmla="*/ 332 w 633"/>
                <a:gd name="T43" fmla="*/ 461 h 660"/>
                <a:gd name="T44" fmla="*/ 341 w 633"/>
                <a:gd name="T45" fmla="*/ 467 h 660"/>
                <a:gd name="T46" fmla="*/ 362 w 633"/>
                <a:gd name="T47" fmla="*/ 491 h 660"/>
                <a:gd name="T48" fmla="*/ 368 w 633"/>
                <a:gd name="T49" fmla="*/ 473 h 660"/>
                <a:gd name="T50" fmla="*/ 404 w 633"/>
                <a:gd name="T51" fmla="*/ 494 h 660"/>
                <a:gd name="T52" fmla="*/ 440 w 633"/>
                <a:gd name="T53" fmla="*/ 491 h 660"/>
                <a:gd name="T54" fmla="*/ 461 w 633"/>
                <a:gd name="T55" fmla="*/ 398 h 660"/>
                <a:gd name="T56" fmla="*/ 473 w 633"/>
                <a:gd name="T57" fmla="*/ 347 h 660"/>
                <a:gd name="T58" fmla="*/ 464 w 633"/>
                <a:gd name="T59" fmla="*/ 275 h 660"/>
                <a:gd name="T60" fmla="*/ 401 w 633"/>
                <a:gd name="T61" fmla="*/ 203 h 660"/>
                <a:gd name="T62" fmla="*/ 395 w 633"/>
                <a:gd name="T63" fmla="*/ 176 h 660"/>
                <a:gd name="T64" fmla="*/ 344 w 633"/>
                <a:gd name="T65" fmla="*/ 134 h 660"/>
                <a:gd name="T66" fmla="*/ 353 w 633"/>
                <a:gd name="T67" fmla="*/ 116 h 660"/>
                <a:gd name="T68" fmla="*/ 341 w 633"/>
                <a:gd name="T69" fmla="*/ 98 h 660"/>
                <a:gd name="T70" fmla="*/ 312 w 633"/>
                <a:gd name="T71" fmla="*/ 59 h 660"/>
                <a:gd name="T72" fmla="*/ 294 w 633"/>
                <a:gd name="T73" fmla="*/ 23 h 660"/>
                <a:gd name="T74" fmla="*/ 291 w 633"/>
                <a:gd name="T75" fmla="*/ 14 h 660"/>
                <a:gd name="T76" fmla="*/ 273 w 633"/>
                <a:gd name="T77" fmla="*/ 113 h 660"/>
                <a:gd name="T78" fmla="*/ 243 w 633"/>
                <a:gd name="T79" fmla="*/ 86 h 660"/>
                <a:gd name="T80" fmla="*/ 219 w 633"/>
                <a:gd name="T81" fmla="*/ 83 h 660"/>
                <a:gd name="T82" fmla="*/ 204 w 633"/>
                <a:gd name="T83" fmla="*/ 65 h 660"/>
                <a:gd name="T84" fmla="*/ 198 w 633"/>
                <a:gd name="T85" fmla="*/ 47 h 660"/>
                <a:gd name="T86" fmla="*/ 207 w 633"/>
                <a:gd name="T87" fmla="*/ 41 h 660"/>
                <a:gd name="T88" fmla="*/ 180 w 633"/>
                <a:gd name="T89" fmla="*/ 14 h 660"/>
                <a:gd name="T90" fmla="*/ 162 w 633"/>
                <a:gd name="T91" fmla="*/ 8 h 660"/>
                <a:gd name="T92" fmla="*/ 153 w 633"/>
                <a:gd name="T93" fmla="*/ 5 h 660"/>
                <a:gd name="T94" fmla="*/ 159 w 633"/>
                <a:gd name="T95" fmla="*/ 8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38"/>
            <p:cNvSpPr>
              <a:spLocks/>
            </p:cNvSpPr>
            <p:nvPr/>
          </p:nvSpPr>
          <p:spPr bwMode="grayWhite">
            <a:xfrm>
              <a:off x="4246" y="3241"/>
              <a:ext cx="319" cy="210"/>
            </a:xfrm>
            <a:custGeom>
              <a:avLst/>
              <a:gdLst>
                <a:gd name="T0" fmla="*/ 63 w 426"/>
                <a:gd name="T1" fmla="*/ 45 h 280"/>
                <a:gd name="T2" fmla="*/ 51 w 426"/>
                <a:gd name="T3" fmla="*/ 27 h 280"/>
                <a:gd name="T4" fmla="*/ 48 w 426"/>
                <a:gd name="T5" fmla="*/ 12 h 280"/>
                <a:gd name="T6" fmla="*/ 39 w 426"/>
                <a:gd name="T7" fmla="*/ 9 h 280"/>
                <a:gd name="T8" fmla="*/ 12 w 426"/>
                <a:gd name="T9" fmla="*/ 12 h 280"/>
                <a:gd name="T10" fmla="*/ 33 w 426"/>
                <a:gd name="T11" fmla="*/ 30 h 280"/>
                <a:gd name="T12" fmla="*/ 36 w 426"/>
                <a:gd name="T13" fmla="*/ 39 h 280"/>
                <a:gd name="T14" fmla="*/ 18 w 426"/>
                <a:gd name="T15" fmla="*/ 51 h 280"/>
                <a:gd name="T16" fmla="*/ 66 w 426"/>
                <a:gd name="T17" fmla="*/ 69 h 280"/>
                <a:gd name="T18" fmla="*/ 93 w 426"/>
                <a:gd name="T19" fmla="*/ 84 h 280"/>
                <a:gd name="T20" fmla="*/ 96 w 426"/>
                <a:gd name="T21" fmla="*/ 93 h 280"/>
                <a:gd name="T22" fmla="*/ 105 w 426"/>
                <a:gd name="T23" fmla="*/ 99 h 280"/>
                <a:gd name="T24" fmla="*/ 111 w 426"/>
                <a:gd name="T25" fmla="*/ 117 h 280"/>
                <a:gd name="T26" fmla="*/ 99 w 426"/>
                <a:gd name="T27" fmla="*/ 147 h 280"/>
                <a:gd name="T28" fmla="*/ 135 w 426"/>
                <a:gd name="T29" fmla="*/ 141 h 280"/>
                <a:gd name="T30" fmla="*/ 144 w 426"/>
                <a:gd name="T31" fmla="*/ 162 h 280"/>
                <a:gd name="T32" fmla="*/ 162 w 426"/>
                <a:gd name="T33" fmla="*/ 168 h 280"/>
                <a:gd name="T34" fmla="*/ 171 w 426"/>
                <a:gd name="T35" fmla="*/ 171 h 280"/>
                <a:gd name="T36" fmla="*/ 189 w 426"/>
                <a:gd name="T37" fmla="*/ 168 h 280"/>
                <a:gd name="T38" fmla="*/ 207 w 426"/>
                <a:gd name="T39" fmla="*/ 147 h 280"/>
                <a:gd name="T40" fmla="*/ 252 w 426"/>
                <a:gd name="T41" fmla="*/ 189 h 280"/>
                <a:gd name="T42" fmla="*/ 273 w 426"/>
                <a:gd name="T43" fmla="*/ 210 h 280"/>
                <a:gd name="T44" fmla="*/ 270 w 426"/>
                <a:gd name="T45" fmla="*/ 168 h 280"/>
                <a:gd name="T46" fmla="*/ 252 w 426"/>
                <a:gd name="T47" fmla="*/ 150 h 280"/>
                <a:gd name="T48" fmla="*/ 279 w 426"/>
                <a:gd name="T49" fmla="*/ 126 h 280"/>
                <a:gd name="T50" fmla="*/ 306 w 426"/>
                <a:gd name="T51" fmla="*/ 117 h 280"/>
                <a:gd name="T52" fmla="*/ 315 w 426"/>
                <a:gd name="T53" fmla="*/ 114 h 280"/>
                <a:gd name="T54" fmla="*/ 318 w 426"/>
                <a:gd name="T55" fmla="*/ 105 h 280"/>
                <a:gd name="T56" fmla="*/ 267 w 426"/>
                <a:gd name="T57" fmla="*/ 111 h 280"/>
                <a:gd name="T58" fmla="*/ 228 w 426"/>
                <a:gd name="T59" fmla="*/ 105 h 280"/>
                <a:gd name="T60" fmla="*/ 225 w 426"/>
                <a:gd name="T61" fmla="*/ 96 h 280"/>
                <a:gd name="T62" fmla="*/ 219 w 426"/>
                <a:gd name="T63" fmla="*/ 87 h 280"/>
                <a:gd name="T64" fmla="*/ 165 w 426"/>
                <a:gd name="T65" fmla="*/ 60 h 280"/>
                <a:gd name="T66" fmla="*/ 120 w 426"/>
                <a:gd name="T67" fmla="*/ 45 h 280"/>
                <a:gd name="T68" fmla="*/ 102 w 426"/>
                <a:gd name="T69" fmla="*/ 39 h 280"/>
                <a:gd name="T70" fmla="*/ 60 w 426"/>
                <a:gd name="T71" fmla="*/ 39 h 280"/>
                <a:gd name="T72" fmla="*/ 51 w 426"/>
                <a:gd name="T73" fmla="*/ 24 h 280"/>
                <a:gd name="T74" fmla="*/ 51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0" t="0" r="r" b="b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prstShdw prst="shdw17" dist="12700" dir="10800000">
                <a:srgbClr val="080808">
                  <a:alpha val="50000"/>
                </a:srgbClr>
              </a:prst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39"/>
            <p:cNvSpPr>
              <a:spLocks/>
            </p:cNvSpPr>
            <p:nvPr/>
          </p:nvSpPr>
          <p:spPr bwMode="grayWhite">
            <a:xfrm>
              <a:off x="4255" y="3243"/>
              <a:ext cx="311" cy="211"/>
            </a:xfrm>
            <a:custGeom>
              <a:avLst/>
              <a:gdLst>
                <a:gd name="T0" fmla="*/ 0 w 416"/>
                <a:gd name="T1" fmla="*/ 1 h 282"/>
                <a:gd name="T2" fmla="*/ 15 w 416"/>
                <a:gd name="T3" fmla="*/ 28 h 282"/>
                <a:gd name="T4" fmla="*/ 21 w 416"/>
                <a:gd name="T5" fmla="*/ 37 h 282"/>
                <a:gd name="T6" fmla="*/ 63 w 416"/>
                <a:gd name="T7" fmla="*/ 67 h 282"/>
                <a:gd name="T8" fmla="*/ 90 w 416"/>
                <a:gd name="T9" fmla="*/ 85 h 282"/>
                <a:gd name="T10" fmla="*/ 99 w 416"/>
                <a:gd name="T11" fmla="*/ 91 h 282"/>
                <a:gd name="T12" fmla="*/ 102 w 416"/>
                <a:gd name="T13" fmla="*/ 126 h 282"/>
                <a:gd name="T14" fmla="*/ 87 w 416"/>
                <a:gd name="T15" fmla="*/ 150 h 282"/>
                <a:gd name="T16" fmla="*/ 102 w 416"/>
                <a:gd name="T17" fmla="*/ 147 h 282"/>
                <a:gd name="T18" fmla="*/ 111 w 416"/>
                <a:gd name="T19" fmla="*/ 141 h 282"/>
                <a:gd name="T20" fmla="*/ 120 w 416"/>
                <a:gd name="T21" fmla="*/ 150 h 282"/>
                <a:gd name="T22" fmla="*/ 138 w 416"/>
                <a:gd name="T23" fmla="*/ 162 h 282"/>
                <a:gd name="T24" fmla="*/ 156 w 416"/>
                <a:gd name="T25" fmla="*/ 174 h 282"/>
                <a:gd name="T26" fmla="*/ 179 w 416"/>
                <a:gd name="T27" fmla="*/ 165 h 282"/>
                <a:gd name="T28" fmla="*/ 185 w 416"/>
                <a:gd name="T29" fmla="*/ 147 h 282"/>
                <a:gd name="T30" fmla="*/ 200 w 416"/>
                <a:gd name="T31" fmla="*/ 150 h 282"/>
                <a:gd name="T32" fmla="*/ 218 w 416"/>
                <a:gd name="T33" fmla="*/ 156 h 282"/>
                <a:gd name="T34" fmla="*/ 254 w 416"/>
                <a:gd name="T35" fmla="*/ 210 h 282"/>
                <a:gd name="T36" fmla="*/ 266 w 416"/>
                <a:gd name="T37" fmla="*/ 207 h 282"/>
                <a:gd name="T38" fmla="*/ 263 w 416"/>
                <a:gd name="T39" fmla="*/ 189 h 282"/>
                <a:gd name="T40" fmla="*/ 236 w 416"/>
                <a:gd name="T41" fmla="*/ 147 h 282"/>
                <a:gd name="T42" fmla="*/ 269 w 416"/>
                <a:gd name="T43" fmla="*/ 129 h 282"/>
                <a:gd name="T44" fmla="*/ 305 w 416"/>
                <a:gd name="T45" fmla="*/ 108 h 282"/>
                <a:gd name="T46" fmla="*/ 306 w 416"/>
                <a:gd name="T47" fmla="*/ 90 h 282"/>
                <a:gd name="T48" fmla="*/ 274 w 416"/>
                <a:gd name="T49" fmla="*/ 103 h 282"/>
                <a:gd name="T50" fmla="*/ 230 w 416"/>
                <a:gd name="T51" fmla="*/ 103 h 282"/>
                <a:gd name="T52" fmla="*/ 197 w 416"/>
                <a:gd name="T53" fmla="*/ 73 h 282"/>
                <a:gd name="T54" fmla="*/ 135 w 416"/>
                <a:gd name="T55" fmla="*/ 46 h 282"/>
                <a:gd name="T56" fmla="*/ 99 w 416"/>
                <a:gd name="T57" fmla="*/ 25 h 282"/>
                <a:gd name="T58" fmla="*/ 69 w 416"/>
                <a:gd name="T59" fmla="*/ 31 h 282"/>
                <a:gd name="T60" fmla="*/ 57 w 416"/>
                <a:gd name="T61" fmla="*/ 43 h 282"/>
                <a:gd name="T62" fmla="*/ 42 w 416"/>
                <a:gd name="T63" fmla="*/ 13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40"/>
            <p:cNvSpPr>
              <a:spLocks/>
            </p:cNvSpPr>
            <p:nvPr/>
          </p:nvSpPr>
          <p:spPr bwMode="grayWhite">
            <a:xfrm>
              <a:off x="4485" y="4013"/>
              <a:ext cx="45" cy="58"/>
            </a:xfrm>
            <a:custGeom>
              <a:avLst/>
              <a:gdLst>
                <a:gd name="T0" fmla="*/ 24 w 60"/>
                <a:gd name="T1" fmla="*/ 13 h 78"/>
                <a:gd name="T2" fmla="*/ 0 w 60"/>
                <a:gd name="T3" fmla="*/ 13 h 78"/>
                <a:gd name="T4" fmla="*/ 15 w 60"/>
                <a:gd name="T5" fmla="*/ 31 h 78"/>
                <a:gd name="T6" fmla="*/ 21 w 60"/>
                <a:gd name="T7" fmla="*/ 49 h 78"/>
                <a:gd name="T8" fmla="*/ 24 w 60"/>
                <a:gd name="T9" fmla="*/ 58 h 78"/>
                <a:gd name="T10" fmla="*/ 45 w 60"/>
                <a:gd name="T11" fmla="*/ 37 h 78"/>
                <a:gd name="T12" fmla="*/ 24 w 60"/>
                <a:gd name="T13" fmla="*/ 13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41"/>
            <p:cNvSpPr>
              <a:spLocks/>
            </p:cNvSpPr>
            <p:nvPr/>
          </p:nvSpPr>
          <p:spPr bwMode="grayWhite">
            <a:xfrm>
              <a:off x="4621" y="3923"/>
              <a:ext cx="164" cy="85"/>
            </a:xfrm>
            <a:custGeom>
              <a:avLst/>
              <a:gdLst>
                <a:gd name="T0" fmla="*/ 35 w 219"/>
                <a:gd name="T1" fmla="*/ 55 h 113"/>
                <a:gd name="T2" fmla="*/ 29 w 219"/>
                <a:gd name="T3" fmla="*/ 46 h 113"/>
                <a:gd name="T4" fmla="*/ 11 w 219"/>
                <a:gd name="T5" fmla="*/ 52 h 113"/>
                <a:gd name="T6" fmla="*/ 29 w 219"/>
                <a:gd name="T7" fmla="*/ 85 h 113"/>
                <a:gd name="T8" fmla="*/ 92 w 219"/>
                <a:gd name="T9" fmla="*/ 67 h 113"/>
                <a:gd name="T10" fmla="*/ 110 w 219"/>
                <a:gd name="T11" fmla="*/ 55 h 113"/>
                <a:gd name="T12" fmla="*/ 128 w 219"/>
                <a:gd name="T13" fmla="*/ 49 h 113"/>
                <a:gd name="T14" fmla="*/ 164 w 219"/>
                <a:gd name="T15" fmla="*/ 14 h 113"/>
                <a:gd name="T16" fmla="*/ 157 w 219"/>
                <a:gd name="T17" fmla="*/ 0 h 113"/>
                <a:gd name="T18" fmla="*/ 134 w 219"/>
                <a:gd name="T19" fmla="*/ 13 h 113"/>
                <a:gd name="T20" fmla="*/ 80 w 219"/>
                <a:gd name="T21" fmla="*/ 31 h 113"/>
                <a:gd name="T22" fmla="*/ 62 w 219"/>
                <a:gd name="T23" fmla="*/ 34 h 113"/>
                <a:gd name="T24" fmla="*/ 44 w 219"/>
                <a:gd name="T25" fmla="*/ 40 h 113"/>
                <a:gd name="T26" fmla="*/ 35 w 219"/>
                <a:gd name="T27" fmla="*/ 55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42"/>
            <p:cNvSpPr>
              <a:spLocks/>
            </p:cNvSpPr>
            <p:nvPr/>
          </p:nvSpPr>
          <p:spPr bwMode="grayWhite">
            <a:xfrm>
              <a:off x="4791" y="3873"/>
              <a:ext cx="104" cy="92"/>
            </a:xfrm>
            <a:custGeom>
              <a:avLst/>
              <a:gdLst>
                <a:gd name="T0" fmla="*/ 9 w 139"/>
                <a:gd name="T1" fmla="*/ 45 h 122"/>
                <a:gd name="T2" fmla="*/ 6 w 139"/>
                <a:gd name="T3" fmla="*/ 63 h 122"/>
                <a:gd name="T4" fmla="*/ 0 w 139"/>
                <a:gd name="T5" fmla="*/ 81 h 122"/>
                <a:gd name="T6" fmla="*/ 27 w 139"/>
                <a:gd name="T7" fmla="*/ 87 h 122"/>
                <a:gd name="T8" fmla="*/ 39 w 139"/>
                <a:gd name="T9" fmla="*/ 72 h 122"/>
                <a:gd name="T10" fmla="*/ 93 w 139"/>
                <a:gd name="T11" fmla="*/ 51 h 122"/>
                <a:gd name="T12" fmla="*/ 102 w 139"/>
                <a:gd name="T13" fmla="*/ 33 h 122"/>
                <a:gd name="T14" fmla="*/ 84 w 139"/>
                <a:gd name="T15" fmla="*/ 21 h 122"/>
                <a:gd name="T16" fmla="*/ 75 w 139"/>
                <a:gd name="T17" fmla="*/ 15 h 122"/>
                <a:gd name="T18" fmla="*/ 48 w 139"/>
                <a:gd name="T19" fmla="*/ 9 h 122"/>
                <a:gd name="T20" fmla="*/ 39 w 139"/>
                <a:gd name="T21" fmla="*/ 27 h 122"/>
                <a:gd name="T22" fmla="*/ 9 w 139"/>
                <a:gd name="T23" fmla="*/ 45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43"/>
            <p:cNvSpPr>
              <a:spLocks/>
            </p:cNvSpPr>
            <p:nvPr/>
          </p:nvSpPr>
          <p:spPr bwMode="grayWhite">
            <a:xfrm>
              <a:off x="4846" y="3832"/>
              <a:ext cx="37" cy="26"/>
            </a:xfrm>
            <a:custGeom>
              <a:avLst/>
              <a:gdLst>
                <a:gd name="T0" fmla="*/ 22 w 49"/>
                <a:gd name="T1" fmla="*/ 0 h 35"/>
                <a:gd name="T2" fmla="*/ 6 w 49"/>
                <a:gd name="T3" fmla="*/ 8 h 35"/>
                <a:gd name="T4" fmla="*/ 18 w 49"/>
                <a:gd name="T5" fmla="*/ 26 h 35"/>
                <a:gd name="T6" fmla="*/ 29 w 49"/>
                <a:gd name="T7" fmla="*/ 19 h 35"/>
                <a:gd name="T8" fmla="*/ 22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44"/>
            <p:cNvSpPr>
              <a:spLocks/>
            </p:cNvSpPr>
            <p:nvPr/>
          </p:nvSpPr>
          <p:spPr bwMode="grayWhite">
            <a:xfrm>
              <a:off x="3123" y="3346"/>
              <a:ext cx="123" cy="201"/>
            </a:xfrm>
            <a:custGeom>
              <a:avLst/>
              <a:gdLst>
                <a:gd name="T0" fmla="*/ 96 w 164"/>
                <a:gd name="T1" fmla="*/ 0 h 268"/>
                <a:gd name="T2" fmla="*/ 78 w 164"/>
                <a:gd name="T3" fmla="*/ 21 h 268"/>
                <a:gd name="T4" fmla="*/ 66 w 164"/>
                <a:gd name="T5" fmla="*/ 48 h 268"/>
                <a:gd name="T6" fmla="*/ 27 w 164"/>
                <a:gd name="T7" fmla="*/ 63 h 268"/>
                <a:gd name="T8" fmla="*/ 21 w 164"/>
                <a:gd name="T9" fmla="*/ 72 h 268"/>
                <a:gd name="T10" fmla="*/ 12 w 164"/>
                <a:gd name="T11" fmla="*/ 75 h 268"/>
                <a:gd name="T12" fmla="*/ 15 w 164"/>
                <a:gd name="T13" fmla="*/ 99 h 268"/>
                <a:gd name="T14" fmla="*/ 21 w 164"/>
                <a:gd name="T15" fmla="*/ 117 h 268"/>
                <a:gd name="T16" fmla="*/ 0 w 164"/>
                <a:gd name="T17" fmla="*/ 150 h 268"/>
                <a:gd name="T18" fmla="*/ 21 w 164"/>
                <a:gd name="T19" fmla="*/ 195 h 268"/>
                <a:gd name="T20" fmla="*/ 39 w 164"/>
                <a:gd name="T21" fmla="*/ 201 h 268"/>
                <a:gd name="T22" fmla="*/ 66 w 164"/>
                <a:gd name="T23" fmla="*/ 162 h 268"/>
                <a:gd name="T24" fmla="*/ 78 w 164"/>
                <a:gd name="T25" fmla="*/ 144 h 268"/>
                <a:gd name="T26" fmla="*/ 96 w 164"/>
                <a:gd name="T27" fmla="*/ 87 h 268"/>
                <a:gd name="T28" fmla="*/ 105 w 164"/>
                <a:gd name="T29" fmla="*/ 57 h 268"/>
                <a:gd name="T30" fmla="*/ 123 w 164"/>
                <a:gd name="T31" fmla="*/ 54 h 268"/>
                <a:gd name="T32" fmla="*/ 96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45"/>
            <p:cNvSpPr>
              <a:spLocks/>
            </p:cNvSpPr>
            <p:nvPr/>
          </p:nvSpPr>
          <p:spPr bwMode="grayWhite">
            <a:xfrm>
              <a:off x="3655" y="3034"/>
              <a:ext cx="49" cy="61"/>
            </a:xfrm>
            <a:custGeom>
              <a:avLst/>
              <a:gdLst>
                <a:gd name="T0" fmla="*/ 22 w 66"/>
                <a:gd name="T1" fmla="*/ 0 h 81"/>
                <a:gd name="T2" fmla="*/ 19 w 66"/>
                <a:gd name="T3" fmla="*/ 45 h 81"/>
                <a:gd name="T4" fmla="*/ 22 w 66"/>
                <a:gd name="T5" fmla="*/ 57 h 81"/>
                <a:gd name="T6" fmla="*/ 30 w 66"/>
                <a:gd name="T7" fmla="*/ 60 h 81"/>
                <a:gd name="T8" fmla="*/ 42 w 66"/>
                <a:gd name="T9" fmla="*/ 57 h 81"/>
                <a:gd name="T10" fmla="*/ 22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46"/>
            <p:cNvSpPr>
              <a:spLocks/>
            </p:cNvSpPr>
            <p:nvPr/>
          </p:nvSpPr>
          <p:spPr bwMode="grayWhite">
            <a:xfrm>
              <a:off x="3988" y="3100"/>
              <a:ext cx="111" cy="183"/>
            </a:xfrm>
            <a:custGeom>
              <a:avLst/>
              <a:gdLst>
                <a:gd name="T0" fmla="*/ 72 w 148"/>
                <a:gd name="T1" fmla="*/ 0 h 244"/>
                <a:gd name="T2" fmla="*/ 45 w 148"/>
                <a:gd name="T3" fmla="*/ 63 h 244"/>
                <a:gd name="T4" fmla="*/ 27 w 148"/>
                <a:gd name="T5" fmla="*/ 69 h 244"/>
                <a:gd name="T6" fmla="*/ 9 w 148"/>
                <a:gd name="T7" fmla="*/ 81 h 244"/>
                <a:gd name="T8" fmla="*/ 30 w 148"/>
                <a:gd name="T9" fmla="*/ 141 h 244"/>
                <a:gd name="T10" fmla="*/ 39 w 148"/>
                <a:gd name="T11" fmla="*/ 168 h 244"/>
                <a:gd name="T12" fmla="*/ 45 w 148"/>
                <a:gd name="T13" fmla="*/ 177 h 244"/>
                <a:gd name="T14" fmla="*/ 63 w 148"/>
                <a:gd name="T15" fmla="*/ 183 h 244"/>
                <a:gd name="T16" fmla="*/ 72 w 148"/>
                <a:gd name="T17" fmla="*/ 147 h 244"/>
                <a:gd name="T18" fmla="*/ 93 w 148"/>
                <a:gd name="T19" fmla="*/ 126 h 244"/>
                <a:gd name="T20" fmla="*/ 84 w 148"/>
                <a:gd name="T21" fmla="*/ 51 h 244"/>
                <a:gd name="T22" fmla="*/ 105 w 148"/>
                <a:gd name="T23" fmla="*/ 36 h 244"/>
                <a:gd name="T24" fmla="*/ 84 w 148"/>
                <a:gd name="T25" fmla="*/ 15 h 244"/>
                <a:gd name="T26" fmla="*/ 72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47"/>
            <p:cNvSpPr>
              <a:spLocks/>
            </p:cNvSpPr>
            <p:nvPr/>
          </p:nvSpPr>
          <p:spPr bwMode="grayWhite">
            <a:xfrm>
              <a:off x="3894" y="3043"/>
              <a:ext cx="72" cy="137"/>
            </a:xfrm>
            <a:custGeom>
              <a:avLst/>
              <a:gdLst>
                <a:gd name="T0" fmla="*/ 36 w 96"/>
                <a:gd name="T1" fmla="*/ 1 h 183"/>
                <a:gd name="T2" fmla="*/ 38 w 96"/>
                <a:gd name="T3" fmla="*/ 26 h 183"/>
                <a:gd name="T4" fmla="*/ 45 w 96"/>
                <a:gd name="T5" fmla="*/ 46 h 183"/>
                <a:gd name="T6" fmla="*/ 47 w 96"/>
                <a:gd name="T7" fmla="*/ 69 h 183"/>
                <a:gd name="T8" fmla="*/ 51 w 96"/>
                <a:gd name="T9" fmla="*/ 79 h 183"/>
                <a:gd name="T10" fmla="*/ 53 w 96"/>
                <a:gd name="T11" fmla="*/ 94 h 183"/>
                <a:gd name="T12" fmla="*/ 43 w 96"/>
                <a:gd name="T13" fmla="*/ 70 h 183"/>
                <a:gd name="T14" fmla="*/ 26 w 96"/>
                <a:gd name="T15" fmla="*/ 58 h 183"/>
                <a:gd name="T16" fmla="*/ 4 w 96"/>
                <a:gd name="T17" fmla="*/ 62 h 183"/>
                <a:gd name="T18" fmla="*/ 6 w 96"/>
                <a:gd name="T19" fmla="*/ 76 h 183"/>
                <a:gd name="T20" fmla="*/ 31 w 96"/>
                <a:gd name="T21" fmla="*/ 85 h 183"/>
                <a:gd name="T22" fmla="*/ 43 w 96"/>
                <a:gd name="T23" fmla="*/ 101 h 183"/>
                <a:gd name="T24" fmla="*/ 53 w 96"/>
                <a:gd name="T25" fmla="*/ 101 h 183"/>
                <a:gd name="T26" fmla="*/ 59 w 96"/>
                <a:gd name="T27" fmla="*/ 112 h 183"/>
                <a:gd name="T28" fmla="*/ 72 w 96"/>
                <a:gd name="T29" fmla="*/ 134 h 183"/>
                <a:gd name="T30" fmla="*/ 61 w 96"/>
                <a:gd name="T31" fmla="*/ 94 h 183"/>
                <a:gd name="T32" fmla="*/ 60 w 96"/>
                <a:gd name="T33" fmla="*/ 70 h 183"/>
                <a:gd name="T34" fmla="*/ 53 w 96"/>
                <a:gd name="T35" fmla="*/ 47 h 183"/>
                <a:gd name="T36" fmla="*/ 47 w 96"/>
                <a:gd name="T37" fmla="*/ 31 h 183"/>
                <a:gd name="T38" fmla="*/ 43 w 96"/>
                <a:gd name="T39" fmla="*/ 15 h 183"/>
                <a:gd name="T40" fmla="*/ 36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48"/>
            <p:cNvSpPr>
              <a:spLocks/>
            </p:cNvSpPr>
            <p:nvPr/>
          </p:nvSpPr>
          <p:spPr bwMode="grayWhite">
            <a:xfrm>
              <a:off x="3943" y="3153"/>
              <a:ext cx="40" cy="131"/>
            </a:xfrm>
            <a:custGeom>
              <a:avLst/>
              <a:gdLst>
                <a:gd name="T0" fmla="*/ 4 w 54"/>
                <a:gd name="T1" fmla="*/ 0 h 175"/>
                <a:gd name="T2" fmla="*/ 0 w 54"/>
                <a:gd name="T3" fmla="*/ 19 h 175"/>
                <a:gd name="T4" fmla="*/ 7 w 54"/>
                <a:gd name="T5" fmla="*/ 40 h 175"/>
                <a:gd name="T6" fmla="*/ 13 w 54"/>
                <a:gd name="T7" fmla="*/ 70 h 175"/>
                <a:gd name="T8" fmla="*/ 25 w 54"/>
                <a:gd name="T9" fmla="*/ 97 h 175"/>
                <a:gd name="T10" fmla="*/ 40 w 54"/>
                <a:gd name="T11" fmla="*/ 131 h 175"/>
                <a:gd name="T12" fmla="*/ 30 w 54"/>
                <a:gd name="T13" fmla="*/ 86 h 175"/>
                <a:gd name="T14" fmla="*/ 25 w 54"/>
                <a:gd name="T15" fmla="*/ 70 h 175"/>
                <a:gd name="T16" fmla="*/ 21 w 54"/>
                <a:gd name="T17" fmla="*/ 46 h 175"/>
                <a:gd name="T18" fmla="*/ 19 w 54"/>
                <a:gd name="T19" fmla="*/ 34 h 175"/>
                <a:gd name="T20" fmla="*/ 12 w 54"/>
                <a:gd name="T21" fmla="*/ 28 h 175"/>
                <a:gd name="T22" fmla="*/ 4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49"/>
            <p:cNvSpPr>
              <a:spLocks/>
            </p:cNvSpPr>
            <p:nvPr/>
          </p:nvSpPr>
          <p:spPr bwMode="grayWhite">
            <a:xfrm>
              <a:off x="3988" y="3290"/>
              <a:ext cx="65" cy="54"/>
            </a:xfrm>
            <a:custGeom>
              <a:avLst/>
              <a:gdLst>
                <a:gd name="T0" fmla="*/ 2 w 86"/>
                <a:gd name="T1" fmla="*/ 0 h 73"/>
                <a:gd name="T2" fmla="*/ 6 w 86"/>
                <a:gd name="T3" fmla="*/ 25 h 73"/>
                <a:gd name="T4" fmla="*/ 17 w 86"/>
                <a:gd name="T5" fmla="*/ 32 h 73"/>
                <a:gd name="T6" fmla="*/ 36 w 86"/>
                <a:gd name="T7" fmla="*/ 36 h 73"/>
                <a:gd name="T8" fmla="*/ 47 w 86"/>
                <a:gd name="T9" fmla="*/ 42 h 73"/>
                <a:gd name="T10" fmla="*/ 56 w 86"/>
                <a:gd name="T11" fmla="*/ 49 h 73"/>
                <a:gd name="T12" fmla="*/ 65 w 86"/>
                <a:gd name="T13" fmla="*/ 51 h 73"/>
                <a:gd name="T14" fmla="*/ 54 w 86"/>
                <a:gd name="T15" fmla="*/ 29 h 73"/>
                <a:gd name="T16" fmla="*/ 48 w 86"/>
                <a:gd name="T17" fmla="*/ 16 h 73"/>
                <a:gd name="T18" fmla="*/ 27 w 86"/>
                <a:gd name="T19" fmla="*/ 18 h 73"/>
                <a:gd name="T20" fmla="*/ 18 w 86"/>
                <a:gd name="T21" fmla="*/ 14 h 73"/>
                <a:gd name="T22" fmla="*/ 5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50"/>
            <p:cNvSpPr>
              <a:spLocks/>
            </p:cNvSpPr>
            <p:nvPr/>
          </p:nvSpPr>
          <p:spPr bwMode="grayWhite">
            <a:xfrm>
              <a:off x="4092" y="3195"/>
              <a:ext cx="83" cy="117"/>
            </a:xfrm>
            <a:custGeom>
              <a:avLst/>
              <a:gdLst>
                <a:gd name="T0" fmla="*/ 73 w 111"/>
                <a:gd name="T1" fmla="*/ 0 h 156"/>
                <a:gd name="T2" fmla="*/ 56 w 111"/>
                <a:gd name="T3" fmla="*/ 8 h 156"/>
                <a:gd name="T4" fmla="*/ 17 w 111"/>
                <a:gd name="T5" fmla="*/ 11 h 156"/>
                <a:gd name="T6" fmla="*/ 10 w 111"/>
                <a:gd name="T7" fmla="*/ 25 h 156"/>
                <a:gd name="T8" fmla="*/ 8 w 111"/>
                <a:gd name="T9" fmla="*/ 46 h 156"/>
                <a:gd name="T10" fmla="*/ 10 w 111"/>
                <a:gd name="T11" fmla="*/ 56 h 156"/>
                <a:gd name="T12" fmla="*/ 2 w 111"/>
                <a:gd name="T13" fmla="*/ 66 h 156"/>
                <a:gd name="T14" fmla="*/ 10 w 111"/>
                <a:gd name="T15" fmla="*/ 82 h 156"/>
                <a:gd name="T16" fmla="*/ 17 w 111"/>
                <a:gd name="T17" fmla="*/ 93 h 156"/>
                <a:gd name="T18" fmla="*/ 11 w 111"/>
                <a:gd name="T19" fmla="*/ 108 h 156"/>
                <a:gd name="T20" fmla="*/ 18 w 111"/>
                <a:gd name="T21" fmla="*/ 117 h 156"/>
                <a:gd name="T22" fmla="*/ 31 w 111"/>
                <a:gd name="T23" fmla="*/ 108 h 156"/>
                <a:gd name="T24" fmla="*/ 37 w 111"/>
                <a:gd name="T25" fmla="*/ 70 h 156"/>
                <a:gd name="T26" fmla="*/ 42 w 111"/>
                <a:gd name="T27" fmla="*/ 95 h 156"/>
                <a:gd name="T28" fmla="*/ 49 w 111"/>
                <a:gd name="T29" fmla="*/ 109 h 156"/>
                <a:gd name="T30" fmla="*/ 46 w 111"/>
                <a:gd name="T31" fmla="*/ 84 h 156"/>
                <a:gd name="T32" fmla="*/ 54 w 111"/>
                <a:gd name="T33" fmla="*/ 55 h 156"/>
                <a:gd name="T34" fmla="*/ 52 w 111"/>
                <a:gd name="T35" fmla="*/ 38 h 156"/>
                <a:gd name="T36" fmla="*/ 40 w 111"/>
                <a:gd name="T37" fmla="*/ 45 h 156"/>
                <a:gd name="T38" fmla="*/ 26 w 111"/>
                <a:gd name="T39" fmla="*/ 41 h 156"/>
                <a:gd name="T40" fmla="*/ 31 w 111"/>
                <a:gd name="T41" fmla="*/ 27 h 156"/>
                <a:gd name="T42" fmla="*/ 46 w 111"/>
                <a:gd name="T43" fmla="*/ 26 h 156"/>
                <a:gd name="T44" fmla="*/ 58 w 111"/>
                <a:gd name="T45" fmla="*/ 29 h 156"/>
                <a:gd name="T46" fmla="*/ 73 w 111"/>
                <a:gd name="T47" fmla="*/ 23 h 156"/>
                <a:gd name="T48" fmla="*/ 83 w 111"/>
                <a:gd name="T49" fmla="*/ 10 h 156"/>
                <a:gd name="T50" fmla="*/ 73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51"/>
            <p:cNvSpPr>
              <a:spLocks/>
            </p:cNvSpPr>
            <p:nvPr/>
          </p:nvSpPr>
          <p:spPr bwMode="grayWhite">
            <a:xfrm>
              <a:off x="4064" y="2777"/>
              <a:ext cx="22" cy="71"/>
            </a:xfrm>
            <a:custGeom>
              <a:avLst/>
              <a:gdLst>
                <a:gd name="T0" fmla="*/ 9 w 30"/>
                <a:gd name="T1" fmla="*/ 0 h 94"/>
                <a:gd name="T2" fmla="*/ 0 w 30"/>
                <a:gd name="T3" fmla="*/ 12 h 94"/>
                <a:gd name="T4" fmla="*/ 4 w 30"/>
                <a:gd name="T5" fmla="*/ 28 h 94"/>
                <a:gd name="T6" fmla="*/ 1 w 30"/>
                <a:gd name="T7" fmla="*/ 46 h 94"/>
                <a:gd name="T8" fmla="*/ 12 w 30"/>
                <a:gd name="T9" fmla="*/ 71 h 94"/>
                <a:gd name="T10" fmla="*/ 22 w 30"/>
                <a:gd name="T11" fmla="*/ 62 h 94"/>
                <a:gd name="T12" fmla="*/ 16 w 30"/>
                <a:gd name="T13" fmla="*/ 46 h 94"/>
                <a:gd name="T14" fmla="*/ 9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52"/>
            <p:cNvSpPr>
              <a:spLocks/>
            </p:cNvSpPr>
            <p:nvPr/>
          </p:nvSpPr>
          <p:spPr bwMode="grayWhite">
            <a:xfrm>
              <a:off x="4078" y="2896"/>
              <a:ext cx="61" cy="118"/>
            </a:xfrm>
            <a:custGeom>
              <a:avLst/>
              <a:gdLst>
                <a:gd name="T0" fmla="*/ 9 w 81"/>
                <a:gd name="T1" fmla="*/ 1 h 158"/>
                <a:gd name="T2" fmla="*/ 0 w 81"/>
                <a:gd name="T3" fmla="*/ 15 h 158"/>
                <a:gd name="T4" fmla="*/ 6 w 81"/>
                <a:gd name="T5" fmla="*/ 37 h 158"/>
                <a:gd name="T6" fmla="*/ 5 w 81"/>
                <a:gd name="T7" fmla="*/ 80 h 158"/>
                <a:gd name="T8" fmla="*/ 13 w 81"/>
                <a:gd name="T9" fmla="*/ 77 h 158"/>
                <a:gd name="T10" fmla="*/ 15 w 81"/>
                <a:gd name="T11" fmla="*/ 86 h 158"/>
                <a:gd name="T12" fmla="*/ 22 w 81"/>
                <a:gd name="T13" fmla="*/ 91 h 158"/>
                <a:gd name="T14" fmla="*/ 29 w 81"/>
                <a:gd name="T15" fmla="*/ 105 h 158"/>
                <a:gd name="T16" fmla="*/ 36 w 81"/>
                <a:gd name="T17" fmla="*/ 96 h 158"/>
                <a:gd name="T18" fmla="*/ 49 w 81"/>
                <a:gd name="T19" fmla="*/ 100 h 158"/>
                <a:gd name="T20" fmla="*/ 47 w 81"/>
                <a:gd name="T21" fmla="*/ 81 h 158"/>
                <a:gd name="T22" fmla="*/ 36 w 81"/>
                <a:gd name="T23" fmla="*/ 78 h 158"/>
                <a:gd name="T24" fmla="*/ 29 w 81"/>
                <a:gd name="T25" fmla="*/ 68 h 158"/>
                <a:gd name="T26" fmla="*/ 25 w 81"/>
                <a:gd name="T27" fmla="*/ 55 h 158"/>
                <a:gd name="T28" fmla="*/ 31 w 81"/>
                <a:gd name="T29" fmla="*/ 40 h 158"/>
                <a:gd name="T30" fmla="*/ 26 w 81"/>
                <a:gd name="T31" fmla="*/ 26 h 158"/>
                <a:gd name="T32" fmla="*/ 32 w 81"/>
                <a:gd name="T33" fmla="*/ 15 h 158"/>
                <a:gd name="T34" fmla="*/ 22 w 81"/>
                <a:gd name="T35" fmla="*/ 3 h 158"/>
                <a:gd name="T36" fmla="*/ 14 w 81"/>
                <a:gd name="T37" fmla="*/ 5 h 158"/>
                <a:gd name="T38" fmla="*/ 9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53"/>
            <p:cNvSpPr>
              <a:spLocks/>
            </p:cNvSpPr>
            <p:nvPr/>
          </p:nvSpPr>
          <p:spPr bwMode="grayWhite">
            <a:xfrm>
              <a:off x="4121" y="3052"/>
              <a:ext cx="64" cy="79"/>
            </a:xfrm>
            <a:custGeom>
              <a:avLst/>
              <a:gdLst>
                <a:gd name="T0" fmla="*/ 39 w 85"/>
                <a:gd name="T1" fmla="*/ 0 h 105"/>
                <a:gd name="T2" fmla="*/ 33 w 85"/>
                <a:gd name="T3" fmla="*/ 14 h 105"/>
                <a:gd name="T4" fmla="*/ 24 w 85"/>
                <a:gd name="T5" fmla="*/ 23 h 105"/>
                <a:gd name="T6" fmla="*/ 12 w 85"/>
                <a:gd name="T7" fmla="*/ 26 h 105"/>
                <a:gd name="T8" fmla="*/ 6 w 85"/>
                <a:gd name="T9" fmla="*/ 36 h 105"/>
                <a:gd name="T10" fmla="*/ 3 w 85"/>
                <a:gd name="T11" fmla="*/ 56 h 105"/>
                <a:gd name="T12" fmla="*/ 10 w 85"/>
                <a:gd name="T13" fmla="*/ 53 h 105"/>
                <a:gd name="T14" fmla="*/ 19 w 85"/>
                <a:gd name="T15" fmla="*/ 47 h 105"/>
                <a:gd name="T16" fmla="*/ 26 w 85"/>
                <a:gd name="T17" fmla="*/ 52 h 105"/>
                <a:gd name="T18" fmla="*/ 44 w 85"/>
                <a:gd name="T19" fmla="*/ 74 h 105"/>
                <a:gd name="T20" fmla="*/ 53 w 85"/>
                <a:gd name="T21" fmla="*/ 54 h 105"/>
                <a:gd name="T22" fmla="*/ 64 w 85"/>
                <a:gd name="T23" fmla="*/ 51 h 105"/>
                <a:gd name="T24" fmla="*/ 56 w 85"/>
                <a:gd name="T25" fmla="*/ 29 h 105"/>
                <a:gd name="T26" fmla="*/ 39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54"/>
            <p:cNvSpPr>
              <a:spLocks/>
            </p:cNvSpPr>
            <p:nvPr/>
          </p:nvSpPr>
          <p:spPr bwMode="grayWhite">
            <a:xfrm>
              <a:off x="4197" y="3193"/>
              <a:ext cx="29" cy="49"/>
            </a:xfrm>
            <a:custGeom>
              <a:avLst/>
              <a:gdLst>
                <a:gd name="T0" fmla="*/ 5 w 38"/>
                <a:gd name="T1" fmla="*/ 20 h 66"/>
                <a:gd name="T2" fmla="*/ 20 w 38"/>
                <a:gd name="T3" fmla="*/ 49 h 66"/>
                <a:gd name="T4" fmla="*/ 23 w 38"/>
                <a:gd name="T5" fmla="*/ 39 h 66"/>
                <a:gd name="T6" fmla="*/ 29 w 38"/>
                <a:gd name="T7" fmla="*/ 30 h 66"/>
                <a:gd name="T8" fmla="*/ 23 w 38"/>
                <a:gd name="T9" fmla="*/ 19 h 66"/>
                <a:gd name="T10" fmla="*/ 15 w 38"/>
                <a:gd name="T11" fmla="*/ 10 h 66"/>
                <a:gd name="T12" fmla="*/ 8 w 38"/>
                <a:gd name="T13" fmla="*/ 1 h 66"/>
                <a:gd name="T14" fmla="*/ 2 w 38"/>
                <a:gd name="T15" fmla="*/ 9 h 66"/>
                <a:gd name="T16" fmla="*/ 5 w 38"/>
                <a:gd name="T17" fmla="*/ 20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55"/>
            <p:cNvSpPr>
              <a:spLocks/>
            </p:cNvSpPr>
            <p:nvPr/>
          </p:nvSpPr>
          <p:spPr bwMode="grayWhite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5 w 24"/>
                <a:gd name="T3" fmla="*/ 17 h 23"/>
                <a:gd name="T4" fmla="*/ 18 w 24"/>
                <a:gd name="T5" fmla="*/ 8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56"/>
            <p:cNvSpPr>
              <a:spLocks/>
            </p:cNvSpPr>
            <p:nvPr/>
          </p:nvSpPr>
          <p:spPr bwMode="grayWhite">
            <a:xfrm>
              <a:off x="4208" y="3265"/>
              <a:ext cx="45" cy="37"/>
            </a:xfrm>
            <a:custGeom>
              <a:avLst/>
              <a:gdLst>
                <a:gd name="T0" fmla="*/ 7 w 60"/>
                <a:gd name="T1" fmla="*/ 0 h 49"/>
                <a:gd name="T2" fmla="*/ 0 w 60"/>
                <a:gd name="T3" fmla="*/ 14 h 49"/>
                <a:gd name="T4" fmla="*/ 21 w 60"/>
                <a:gd name="T5" fmla="*/ 25 h 49"/>
                <a:gd name="T6" fmla="*/ 32 w 60"/>
                <a:gd name="T7" fmla="*/ 35 h 49"/>
                <a:gd name="T8" fmla="*/ 45 w 60"/>
                <a:gd name="T9" fmla="*/ 32 h 49"/>
                <a:gd name="T10" fmla="*/ 37 w 60"/>
                <a:gd name="T11" fmla="*/ 18 h 49"/>
                <a:gd name="T12" fmla="*/ 21 w 60"/>
                <a:gd name="T13" fmla="*/ 2 h 49"/>
                <a:gd name="T14" fmla="*/ 14 w 60"/>
                <a:gd name="T15" fmla="*/ 12 h 49"/>
                <a:gd name="T16" fmla="*/ 7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57"/>
            <p:cNvSpPr>
              <a:spLocks/>
            </p:cNvSpPr>
            <p:nvPr/>
          </p:nvSpPr>
          <p:spPr bwMode="grayWhite">
            <a:xfrm>
              <a:off x="4277" y="3335"/>
              <a:ext cx="24" cy="33"/>
            </a:xfrm>
            <a:custGeom>
              <a:avLst/>
              <a:gdLst>
                <a:gd name="T0" fmla="*/ 21 w 32"/>
                <a:gd name="T1" fmla="*/ 0 h 44"/>
                <a:gd name="T2" fmla="*/ 8 w 32"/>
                <a:gd name="T3" fmla="*/ 8 h 44"/>
                <a:gd name="T4" fmla="*/ 9 w 32"/>
                <a:gd name="T5" fmla="*/ 24 h 44"/>
                <a:gd name="T6" fmla="*/ 18 w 32"/>
                <a:gd name="T7" fmla="*/ 27 h 44"/>
                <a:gd name="T8" fmla="*/ 21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58"/>
            <p:cNvSpPr>
              <a:spLocks/>
            </p:cNvSpPr>
            <p:nvPr/>
          </p:nvSpPr>
          <p:spPr bwMode="grayWhite">
            <a:xfrm>
              <a:off x="4544" y="3293"/>
              <a:ext cx="46" cy="47"/>
            </a:xfrm>
            <a:custGeom>
              <a:avLst/>
              <a:gdLst>
                <a:gd name="T0" fmla="*/ 5 w 61"/>
                <a:gd name="T1" fmla="*/ 0 h 63"/>
                <a:gd name="T2" fmla="*/ 0 w 61"/>
                <a:gd name="T3" fmla="*/ 10 h 63"/>
                <a:gd name="T4" fmla="*/ 18 w 61"/>
                <a:gd name="T5" fmla="*/ 26 h 63"/>
                <a:gd name="T6" fmla="*/ 27 w 61"/>
                <a:gd name="T7" fmla="*/ 40 h 63"/>
                <a:gd name="T8" fmla="*/ 35 w 61"/>
                <a:gd name="T9" fmla="*/ 47 h 63"/>
                <a:gd name="T10" fmla="*/ 46 w 61"/>
                <a:gd name="T11" fmla="*/ 42 h 63"/>
                <a:gd name="T12" fmla="*/ 25 w 61"/>
                <a:gd name="T13" fmla="*/ 13 h 63"/>
                <a:gd name="T14" fmla="*/ 5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59"/>
            <p:cNvSpPr>
              <a:spLocks/>
            </p:cNvSpPr>
            <p:nvPr/>
          </p:nvSpPr>
          <p:spPr bwMode="grayWhite">
            <a:xfrm>
              <a:off x="4147" y="3352"/>
              <a:ext cx="46" cy="50"/>
            </a:xfrm>
            <a:custGeom>
              <a:avLst/>
              <a:gdLst>
                <a:gd name="T0" fmla="*/ 21 w 61"/>
                <a:gd name="T1" fmla="*/ 5 h 67"/>
                <a:gd name="T2" fmla="*/ 23 w 61"/>
                <a:gd name="T3" fmla="*/ 25 h 67"/>
                <a:gd name="T4" fmla="*/ 12 w 61"/>
                <a:gd name="T5" fmla="*/ 32 h 67"/>
                <a:gd name="T6" fmla="*/ 17 w 61"/>
                <a:gd name="T7" fmla="*/ 50 h 67"/>
                <a:gd name="T8" fmla="*/ 36 w 61"/>
                <a:gd name="T9" fmla="*/ 43 h 67"/>
                <a:gd name="T10" fmla="*/ 45 w 61"/>
                <a:gd name="T11" fmla="*/ 35 h 67"/>
                <a:gd name="T12" fmla="*/ 38 w 61"/>
                <a:gd name="T13" fmla="*/ 21 h 67"/>
                <a:gd name="T14" fmla="*/ 43 w 61"/>
                <a:gd name="T15" fmla="*/ 10 h 67"/>
                <a:gd name="T16" fmla="*/ 41 w 61"/>
                <a:gd name="T17" fmla="*/ 1 h 67"/>
                <a:gd name="T18" fmla="*/ 35 w 61"/>
                <a:gd name="T19" fmla="*/ 3 h 67"/>
                <a:gd name="T20" fmla="*/ 38 w 61"/>
                <a:gd name="T21" fmla="*/ 4 h 67"/>
                <a:gd name="T22" fmla="*/ 37 w 61"/>
                <a:gd name="T23" fmla="*/ 12 h 67"/>
                <a:gd name="T24" fmla="*/ 32 w 61"/>
                <a:gd name="T25" fmla="*/ 17 h 67"/>
                <a:gd name="T26" fmla="*/ 21 w 61"/>
                <a:gd name="T27" fmla="*/ 5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60"/>
            <p:cNvSpPr>
              <a:spLocks/>
            </p:cNvSpPr>
            <p:nvPr/>
          </p:nvSpPr>
          <p:spPr bwMode="grayWhite">
            <a:xfrm>
              <a:off x="4098" y="3371"/>
              <a:ext cx="32" cy="27"/>
            </a:xfrm>
            <a:custGeom>
              <a:avLst/>
              <a:gdLst>
                <a:gd name="T0" fmla="*/ 16 w 43"/>
                <a:gd name="T1" fmla="*/ 2 h 36"/>
                <a:gd name="T2" fmla="*/ 4 w 43"/>
                <a:gd name="T3" fmla="*/ 5 h 36"/>
                <a:gd name="T4" fmla="*/ 25 w 43"/>
                <a:gd name="T5" fmla="*/ 27 h 36"/>
                <a:gd name="T6" fmla="*/ 31 w 43"/>
                <a:gd name="T7" fmla="*/ 23 h 36"/>
                <a:gd name="T8" fmla="*/ 16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61"/>
            <p:cNvSpPr>
              <a:spLocks/>
            </p:cNvSpPr>
            <p:nvPr/>
          </p:nvSpPr>
          <p:spPr bwMode="grayWhite">
            <a:xfrm>
              <a:off x="4077" y="3342"/>
              <a:ext cx="24" cy="31"/>
            </a:xfrm>
            <a:custGeom>
              <a:avLst/>
              <a:gdLst>
                <a:gd name="T0" fmla="*/ 16 w 32"/>
                <a:gd name="T1" fmla="*/ 0 h 41"/>
                <a:gd name="T2" fmla="*/ 0 w 32"/>
                <a:gd name="T3" fmla="*/ 20 h 41"/>
                <a:gd name="T4" fmla="*/ 12 w 32"/>
                <a:gd name="T5" fmla="*/ 18 h 41"/>
                <a:gd name="T6" fmla="*/ 14 w 32"/>
                <a:gd name="T7" fmla="*/ 22 h 41"/>
                <a:gd name="T8" fmla="*/ 12 w 32"/>
                <a:gd name="T9" fmla="*/ 26 h 41"/>
                <a:gd name="T10" fmla="*/ 23 w 32"/>
                <a:gd name="T11" fmla="*/ 16 h 41"/>
                <a:gd name="T12" fmla="*/ 18 w 32"/>
                <a:gd name="T13" fmla="*/ 7 h 41"/>
                <a:gd name="T14" fmla="*/ 16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62"/>
            <p:cNvSpPr>
              <a:spLocks/>
            </p:cNvSpPr>
            <p:nvPr/>
          </p:nvSpPr>
          <p:spPr bwMode="grayWhite">
            <a:xfrm>
              <a:off x="4111" y="3353"/>
              <a:ext cx="34" cy="24"/>
            </a:xfrm>
            <a:custGeom>
              <a:avLst/>
              <a:gdLst>
                <a:gd name="T0" fmla="*/ 16 w 45"/>
                <a:gd name="T1" fmla="*/ 0 h 32"/>
                <a:gd name="T2" fmla="*/ 0 w 45"/>
                <a:gd name="T3" fmla="*/ 5 h 32"/>
                <a:gd name="T4" fmla="*/ 20 w 45"/>
                <a:gd name="T5" fmla="*/ 23 h 32"/>
                <a:gd name="T6" fmla="*/ 34 w 45"/>
                <a:gd name="T7" fmla="*/ 18 h 32"/>
                <a:gd name="T8" fmla="*/ 17 w 45"/>
                <a:gd name="T9" fmla="*/ 8 h 32"/>
                <a:gd name="T10" fmla="*/ 16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63"/>
            <p:cNvSpPr>
              <a:spLocks/>
            </p:cNvSpPr>
            <p:nvPr/>
          </p:nvSpPr>
          <p:spPr bwMode="grayWhite">
            <a:xfrm>
              <a:off x="4062" y="3021"/>
              <a:ext cx="27" cy="55"/>
            </a:xfrm>
            <a:custGeom>
              <a:avLst/>
              <a:gdLst>
                <a:gd name="T0" fmla="*/ 23 w 35"/>
                <a:gd name="T1" fmla="*/ 0 h 74"/>
                <a:gd name="T2" fmla="*/ 16 w 35"/>
                <a:gd name="T3" fmla="*/ 11 h 74"/>
                <a:gd name="T4" fmla="*/ 7 w 35"/>
                <a:gd name="T5" fmla="*/ 27 h 74"/>
                <a:gd name="T6" fmla="*/ 0 w 35"/>
                <a:gd name="T7" fmla="*/ 44 h 74"/>
                <a:gd name="T8" fmla="*/ 6 w 35"/>
                <a:gd name="T9" fmla="*/ 55 h 74"/>
                <a:gd name="T10" fmla="*/ 15 w 35"/>
                <a:gd name="T11" fmla="*/ 44 h 74"/>
                <a:gd name="T12" fmla="*/ 27 w 35"/>
                <a:gd name="T13" fmla="*/ 24 h 74"/>
                <a:gd name="T14" fmla="*/ 23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64"/>
            <p:cNvSpPr>
              <a:spLocks/>
            </p:cNvSpPr>
            <p:nvPr/>
          </p:nvSpPr>
          <p:spPr bwMode="grayWhite">
            <a:xfrm>
              <a:off x="4113" y="3012"/>
              <a:ext cx="19" cy="55"/>
            </a:xfrm>
            <a:custGeom>
              <a:avLst/>
              <a:gdLst>
                <a:gd name="T0" fmla="*/ 10 w 25"/>
                <a:gd name="T1" fmla="*/ 5 h 73"/>
                <a:gd name="T2" fmla="*/ 3 w 25"/>
                <a:gd name="T3" fmla="*/ 6 h 73"/>
                <a:gd name="T4" fmla="*/ 0 w 25"/>
                <a:gd name="T5" fmla="*/ 17 h 73"/>
                <a:gd name="T6" fmla="*/ 11 w 25"/>
                <a:gd name="T7" fmla="*/ 31 h 73"/>
                <a:gd name="T8" fmla="*/ 19 w 25"/>
                <a:gd name="T9" fmla="*/ 42 h 73"/>
                <a:gd name="T10" fmla="*/ 12 w 25"/>
                <a:gd name="T11" fmla="*/ 15 h 73"/>
                <a:gd name="T12" fmla="*/ 10 w 25"/>
                <a:gd name="T13" fmla="*/ 5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65"/>
            <p:cNvSpPr>
              <a:spLocks/>
            </p:cNvSpPr>
            <p:nvPr/>
          </p:nvSpPr>
          <p:spPr bwMode="grayWhite">
            <a:xfrm>
              <a:off x="4135" y="2995"/>
              <a:ext cx="10" cy="25"/>
            </a:xfrm>
            <a:custGeom>
              <a:avLst/>
              <a:gdLst>
                <a:gd name="T0" fmla="*/ 8 w 14"/>
                <a:gd name="T1" fmla="*/ 0 h 33"/>
                <a:gd name="T2" fmla="*/ 1 w 14"/>
                <a:gd name="T3" fmla="*/ 8 h 33"/>
                <a:gd name="T4" fmla="*/ 8 w 14"/>
                <a:gd name="T5" fmla="*/ 19 h 33"/>
                <a:gd name="T6" fmla="*/ 8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66"/>
            <p:cNvSpPr>
              <a:spLocks/>
            </p:cNvSpPr>
            <p:nvPr/>
          </p:nvSpPr>
          <p:spPr bwMode="grayWhite">
            <a:xfrm>
              <a:off x="4145" y="3007"/>
              <a:ext cx="21" cy="48"/>
            </a:xfrm>
            <a:custGeom>
              <a:avLst/>
              <a:gdLst>
                <a:gd name="T0" fmla="*/ 4 w 28"/>
                <a:gd name="T1" fmla="*/ 0 h 64"/>
                <a:gd name="T2" fmla="*/ 8 w 28"/>
                <a:gd name="T3" fmla="*/ 11 h 64"/>
                <a:gd name="T4" fmla="*/ 15 w 28"/>
                <a:gd name="T5" fmla="*/ 16 h 64"/>
                <a:gd name="T6" fmla="*/ 6 w 28"/>
                <a:gd name="T7" fmla="*/ 29 h 64"/>
                <a:gd name="T8" fmla="*/ 0 w 28"/>
                <a:gd name="T9" fmla="*/ 42 h 64"/>
                <a:gd name="T10" fmla="*/ 8 w 28"/>
                <a:gd name="T11" fmla="*/ 43 h 64"/>
                <a:gd name="T12" fmla="*/ 20 w 28"/>
                <a:gd name="T13" fmla="*/ 20 h 64"/>
                <a:gd name="T14" fmla="*/ 4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Freeform 67"/>
            <p:cNvSpPr>
              <a:spLocks/>
            </p:cNvSpPr>
            <p:nvPr/>
          </p:nvSpPr>
          <p:spPr bwMode="grayWhite">
            <a:xfrm>
              <a:off x="3876" y="3076"/>
              <a:ext cx="12" cy="27"/>
            </a:xfrm>
            <a:custGeom>
              <a:avLst/>
              <a:gdLst>
                <a:gd name="T0" fmla="*/ 11 w 16"/>
                <a:gd name="T1" fmla="*/ 2 h 36"/>
                <a:gd name="T2" fmla="*/ 0 w 16"/>
                <a:gd name="T3" fmla="*/ 5 h 36"/>
                <a:gd name="T4" fmla="*/ 6 w 16"/>
                <a:gd name="T5" fmla="*/ 17 h 36"/>
                <a:gd name="T6" fmla="*/ 11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Freeform 68"/>
            <p:cNvSpPr>
              <a:spLocks/>
            </p:cNvSpPr>
            <p:nvPr/>
          </p:nvSpPr>
          <p:spPr bwMode="grayWhite">
            <a:xfrm>
              <a:off x="3866" y="3053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Freeform 69"/>
            <p:cNvSpPr>
              <a:spLocks/>
            </p:cNvSpPr>
            <p:nvPr/>
          </p:nvSpPr>
          <p:spPr bwMode="grayWhite">
            <a:xfrm>
              <a:off x="3862" y="3035"/>
              <a:ext cx="12" cy="14"/>
            </a:xfrm>
            <a:custGeom>
              <a:avLst/>
              <a:gdLst>
                <a:gd name="T0" fmla="*/ 8 w 16"/>
                <a:gd name="T1" fmla="*/ 4 h 19"/>
                <a:gd name="T2" fmla="*/ 0 w 16"/>
                <a:gd name="T3" fmla="*/ 7 h 19"/>
                <a:gd name="T4" fmla="*/ 9 w 16"/>
                <a:gd name="T5" fmla="*/ 14 h 19"/>
                <a:gd name="T6" fmla="*/ 8 w 16"/>
                <a:gd name="T7" fmla="*/ 4 h 1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3" name="Freeform 70"/>
            <p:cNvSpPr>
              <a:spLocks/>
            </p:cNvSpPr>
            <p:nvPr/>
          </p:nvSpPr>
          <p:spPr bwMode="grayWhite">
            <a:xfrm>
              <a:off x="3850" y="2995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4" name="Freeform 71"/>
            <p:cNvSpPr>
              <a:spLocks/>
            </p:cNvSpPr>
            <p:nvPr/>
          </p:nvSpPr>
          <p:spPr bwMode="grayWhite">
            <a:xfrm>
              <a:off x="3852" y="3020"/>
              <a:ext cx="16" cy="13"/>
            </a:xfrm>
            <a:custGeom>
              <a:avLst/>
              <a:gdLst>
                <a:gd name="T0" fmla="*/ 9 w 22"/>
                <a:gd name="T1" fmla="*/ 0 h 18"/>
                <a:gd name="T2" fmla="*/ 14 w 22"/>
                <a:gd name="T3" fmla="*/ 13 h 18"/>
                <a:gd name="T4" fmla="*/ 10 w 22"/>
                <a:gd name="T5" fmla="*/ 4 h 18"/>
                <a:gd name="T6" fmla="*/ 9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Freeform 72"/>
            <p:cNvSpPr>
              <a:spLocks/>
            </p:cNvSpPr>
            <p:nvPr/>
          </p:nvSpPr>
          <p:spPr bwMode="grayWhite">
            <a:xfrm>
              <a:off x="4688" y="3643"/>
              <a:ext cx="45" cy="60"/>
            </a:xfrm>
            <a:custGeom>
              <a:avLst/>
              <a:gdLst>
                <a:gd name="T0" fmla="*/ 8 w 60"/>
                <a:gd name="T1" fmla="*/ 5 h 81"/>
                <a:gd name="T2" fmla="*/ 2 w 60"/>
                <a:gd name="T3" fmla="*/ 13 h 81"/>
                <a:gd name="T4" fmla="*/ 11 w 60"/>
                <a:gd name="T5" fmla="*/ 29 h 81"/>
                <a:gd name="T6" fmla="*/ 20 w 60"/>
                <a:gd name="T7" fmla="*/ 40 h 81"/>
                <a:gd name="T8" fmla="*/ 30 w 60"/>
                <a:gd name="T9" fmla="*/ 47 h 81"/>
                <a:gd name="T10" fmla="*/ 38 w 60"/>
                <a:gd name="T11" fmla="*/ 60 h 81"/>
                <a:gd name="T12" fmla="*/ 39 w 60"/>
                <a:gd name="T13" fmla="*/ 42 h 81"/>
                <a:gd name="T14" fmla="*/ 32 w 60"/>
                <a:gd name="T15" fmla="*/ 27 h 81"/>
                <a:gd name="T16" fmla="*/ 19 w 60"/>
                <a:gd name="T17" fmla="*/ 13 h 81"/>
                <a:gd name="T18" fmla="*/ 8 w 60"/>
                <a:gd name="T19" fmla="*/ 5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6" name="Freeform 73"/>
            <p:cNvSpPr>
              <a:spLocks/>
            </p:cNvSpPr>
            <p:nvPr/>
          </p:nvSpPr>
          <p:spPr bwMode="grayWhite">
            <a:xfrm>
              <a:off x="4919" y="3594"/>
              <a:ext cx="53" cy="46"/>
            </a:xfrm>
            <a:custGeom>
              <a:avLst/>
              <a:gdLst>
                <a:gd name="T0" fmla="*/ 21 w 71"/>
                <a:gd name="T1" fmla="*/ 17 h 61"/>
                <a:gd name="T2" fmla="*/ 10 w 71"/>
                <a:gd name="T3" fmla="*/ 24 h 61"/>
                <a:gd name="T4" fmla="*/ 1 w 71"/>
                <a:gd name="T5" fmla="*/ 33 h 61"/>
                <a:gd name="T6" fmla="*/ 10 w 71"/>
                <a:gd name="T7" fmla="*/ 44 h 61"/>
                <a:gd name="T8" fmla="*/ 21 w 71"/>
                <a:gd name="T9" fmla="*/ 33 h 61"/>
                <a:gd name="T10" fmla="*/ 30 w 71"/>
                <a:gd name="T11" fmla="*/ 17 h 61"/>
                <a:gd name="T12" fmla="*/ 41 w 71"/>
                <a:gd name="T13" fmla="*/ 0 h 61"/>
                <a:gd name="T14" fmla="*/ 53 w 71"/>
                <a:gd name="T15" fmla="*/ 8 h 61"/>
                <a:gd name="T16" fmla="*/ 26 w 71"/>
                <a:gd name="T17" fmla="*/ 17 h 61"/>
                <a:gd name="T18" fmla="*/ 21 w 71"/>
                <a:gd name="T19" fmla="*/ 17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7" name="Freeform 74"/>
            <p:cNvSpPr>
              <a:spLocks/>
            </p:cNvSpPr>
            <p:nvPr/>
          </p:nvSpPr>
          <p:spPr bwMode="grayWhite">
            <a:xfrm>
              <a:off x="4759" y="3569"/>
              <a:ext cx="17" cy="23"/>
            </a:xfrm>
            <a:custGeom>
              <a:avLst/>
              <a:gdLst>
                <a:gd name="T0" fmla="*/ 7 w 23"/>
                <a:gd name="T1" fmla="*/ 0 h 30"/>
                <a:gd name="T2" fmla="*/ 0 w 23"/>
                <a:gd name="T3" fmla="*/ 11 h 30"/>
                <a:gd name="T4" fmla="*/ 9 w 23"/>
                <a:gd name="T5" fmla="*/ 23 h 30"/>
                <a:gd name="T6" fmla="*/ 7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8" name="Freeform 75"/>
            <p:cNvSpPr>
              <a:spLocks/>
            </p:cNvSpPr>
            <p:nvPr/>
          </p:nvSpPr>
          <p:spPr bwMode="grayWhite">
            <a:xfrm>
              <a:off x="4751" y="3547"/>
              <a:ext cx="20" cy="17"/>
            </a:xfrm>
            <a:custGeom>
              <a:avLst/>
              <a:gdLst>
                <a:gd name="T0" fmla="*/ 15 w 26"/>
                <a:gd name="T1" fmla="*/ 0 h 23"/>
                <a:gd name="T2" fmla="*/ 0 w 26"/>
                <a:gd name="T3" fmla="*/ 10 h 23"/>
                <a:gd name="T4" fmla="*/ 16 w 26"/>
                <a:gd name="T5" fmla="*/ 15 h 23"/>
                <a:gd name="T6" fmla="*/ 15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9" name="Freeform 76"/>
            <p:cNvSpPr>
              <a:spLocks/>
            </p:cNvSpPr>
            <p:nvPr/>
          </p:nvSpPr>
          <p:spPr bwMode="grayWhite">
            <a:xfrm>
              <a:off x="4598" y="3353"/>
              <a:ext cx="24" cy="33"/>
            </a:xfrm>
            <a:custGeom>
              <a:avLst/>
              <a:gdLst>
                <a:gd name="T0" fmla="*/ 21 w 32"/>
                <a:gd name="T1" fmla="*/ 0 h 44"/>
                <a:gd name="T2" fmla="*/ 8 w 32"/>
                <a:gd name="T3" fmla="*/ 8 h 44"/>
                <a:gd name="T4" fmla="*/ 9 w 32"/>
                <a:gd name="T5" fmla="*/ 24 h 44"/>
                <a:gd name="T6" fmla="*/ 18 w 32"/>
                <a:gd name="T7" fmla="*/ 27 h 44"/>
                <a:gd name="T8" fmla="*/ 21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0" name="Freeform 77"/>
            <p:cNvSpPr>
              <a:spLocks/>
            </p:cNvSpPr>
            <p:nvPr/>
          </p:nvSpPr>
          <p:spPr bwMode="grayWhite">
            <a:xfrm>
              <a:off x="4632" y="3396"/>
              <a:ext cx="26" cy="33"/>
            </a:xfrm>
            <a:custGeom>
              <a:avLst/>
              <a:gdLst>
                <a:gd name="T0" fmla="*/ 23 w 34"/>
                <a:gd name="T1" fmla="*/ 0 h 44"/>
                <a:gd name="T2" fmla="*/ 8 w 34"/>
                <a:gd name="T3" fmla="*/ 7 h 44"/>
                <a:gd name="T4" fmla="*/ 11 w 34"/>
                <a:gd name="T5" fmla="*/ 24 h 44"/>
                <a:gd name="T6" fmla="*/ 20 w 34"/>
                <a:gd name="T7" fmla="*/ 27 h 44"/>
                <a:gd name="T8" fmla="*/ 23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1" name="Freeform 78"/>
            <p:cNvSpPr>
              <a:spLocks/>
            </p:cNvSpPr>
            <p:nvPr/>
          </p:nvSpPr>
          <p:spPr bwMode="grayWhite">
            <a:xfrm>
              <a:off x="4659" y="3459"/>
              <a:ext cx="28" cy="28"/>
            </a:xfrm>
            <a:custGeom>
              <a:avLst/>
              <a:gdLst>
                <a:gd name="T0" fmla="*/ 25 w 38"/>
                <a:gd name="T1" fmla="*/ 2 h 37"/>
                <a:gd name="T2" fmla="*/ 7 w 38"/>
                <a:gd name="T3" fmla="*/ 2 h 37"/>
                <a:gd name="T4" fmla="*/ 10 w 38"/>
                <a:gd name="T5" fmla="*/ 19 h 37"/>
                <a:gd name="T6" fmla="*/ 19 w 38"/>
                <a:gd name="T7" fmla="*/ 22 h 37"/>
                <a:gd name="T8" fmla="*/ 25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" name="Freeform 79"/>
            <p:cNvSpPr>
              <a:spLocks/>
            </p:cNvSpPr>
            <p:nvPr/>
          </p:nvSpPr>
          <p:spPr bwMode="grayWhite">
            <a:xfrm>
              <a:off x="4693" y="3449"/>
              <a:ext cx="28" cy="26"/>
            </a:xfrm>
            <a:custGeom>
              <a:avLst/>
              <a:gdLst>
                <a:gd name="T0" fmla="*/ 25 w 38"/>
                <a:gd name="T1" fmla="*/ 2 h 34"/>
                <a:gd name="T2" fmla="*/ 7 w 38"/>
                <a:gd name="T3" fmla="*/ 2 h 34"/>
                <a:gd name="T4" fmla="*/ 12 w 38"/>
                <a:gd name="T5" fmla="*/ 17 h 34"/>
                <a:gd name="T6" fmla="*/ 20 w 38"/>
                <a:gd name="T7" fmla="*/ 17 h 34"/>
                <a:gd name="T8" fmla="*/ 25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3" name="Freeform 80"/>
            <p:cNvSpPr>
              <a:spLocks/>
            </p:cNvSpPr>
            <p:nvPr/>
          </p:nvSpPr>
          <p:spPr bwMode="grayWhite">
            <a:xfrm>
              <a:off x="4683" y="3413"/>
              <a:ext cx="26" cy="20"/>
            </a:xfrm>
            <a:custGeom>
              <a:avLst/>
              <a:gdLst>
                <a:gd name="T0" fmla="*/ 23 w 35"/>
                <a:gd name="T1" fmla="*/ 1 h 27"/>
                <a:gd name="T2" fmla="*/ 7 w 35"/>
                <a:gd name="T3" fmla="*/ 1 h 27"/>
                <a:gd name="T4" fmla="*/ 10 w 35"/>
                <a:gd name="T5" fmla="*/ 11 h 27"/>
                <a:gd name="T6" fmla="*/ 19 w 35"/>
                <a:gd name="T7" fmla="*/ 14 h 27"/>
                <a:gd name="T8" fmla="*/ 23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4" name="Freeform 81"/>
            <p:cNvSpPr>
              <a:spLocks/>
            </p:cNvSpPr>
            <p:nvPr/>
          </p:nvSpPr>
          <p:spPr bwMode="grayWhite">
            <a:xfrm>
              <a:off x="4657" y="3388"/>
              <a:ext cx="26" cy="35"/>
            </a:xfrm>
            <a:custGeom>
              <a:avLst/>
              <a:gdLst>
                <a:gd name="T0" fmla="*/ 21 w 35"/>
                <a:gd name="T1" fmla="*/ 12 h 47"/>
                <a:gd name="T2" fmla="*/ 14 w 35"/>
                <a:gd name="T3" fmla="*/ 1 h 47"/>
                <a:gd name="T4" fmla="*/ 7 w 35"/>
                <a:gd name="T5" fmla="*/ 19 h 47"/>
                <a:gd name="T6" fmla="*/ 14 w 35"/>
                <a:gd name="T7" fmla="*/ 26 h 47"/>
                <a:gd name="T8" fmla="*/ 20 w 35"/>
                <a:gd name="T9" fmla="*/ 22 h 47"/>
                <a:gd name="T10" fmla="*/ 21 w 35"/>
                <a:gd name="T11" fmla="*/ 12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5" name="Freeform 82"/>
            <p:cNvSpPr>
              <a:spLocks/>
            </p:cNvSpPr>
            <p:nvPr/>
          </p:nvSpPr>
          <p:spPr bwMode="grayWhite">
            <a:xfrm>
              <a:off x="4625" y="3372"/>
              <a:ext cx="24" cy="26"/>
            </a:xfrm>
            <a:custGeom>
              <a:avLst/>
              <a:gdLst>
                <a:gd name="T0" fmla="*/ 17 w 32"/>
                <a:gd name="T1" fmla="*/ 7 h 35"/>
                <a:gd name="T2" fmla="*/ 8 w 32"/>
                <a:gd name="T3" fmla="*/ 1 h 35"/>
                <a:gd name="T4" fmla="*/ 9 w 32"/>
                <a:gd name="T5" fmla="*/ 17 h 35"/>
                <a:gd name="T6" fmla="*/ 18 w 32"/>
                <a:gd name="T7" fmla="*/ 20 h 35"/>
                <a:gd name="T8" fmla="*/ 17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6" name="Freeform 83"/>
            <p:cNvSpPr>
              <a:spLocks/>
            </p:cNvSpPr>
            <p:nvPr/>
          </p:nvSpPr>
          <p:spPr bwMode="grayWhite">
            <a:xfrm>
              <a:off x="4665" y="3425"/>
              <a:ext cx="24" cy="26"/>
            </a:xfrm>
            <a:custGeom>
              <a:avLst/>
              <a:gdLst>
                <a:gd name="T0" fmla="*/ 17 w 32"/>
                <a:gd name="T1" fmla="*/ 7 h 35"/>
                <a:gd name="T2" fmla="*/ 8 w 32"/>
                <a:gd name="T3" fmla="*/ 1 h 35"/>
                <a:gd name="T4" fmla="*/ 9 w 32"/>
                <a:gd name="T5" fmla="*/ 17 h 35"/>
                <a:gd name="T6" fmla="*/ 18 w 32"/>
                <a:gd name="T7" fmla="*/ 20 h 35"/>
                <a:gd name="T8" fmla="*/ 17 w 32"/>
                <a:gd name="T9" fmla="*/ 7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" name="Freeform 84"/>
            <p:cNvSpPr>
              <a:spLocks/>
            </p:cNvSpPr>
            <p:nvPr/>
          </p:nvSpPr>
          <p:spPr bwMode="grayWhite">
            <a:xfrm>
              <a:off x="3055" y="2051"/>
              <a:ext cx="141" cy="108"/>
            </a:xfrm>
            <a:custGeom>
              <a:avLst/>
              <a:gdLst>
                <a:gd name="T0" fmla="*/ 128 w 189"/>
                <a:gd name="T1" fmla="*/ 3 h 144"/>
                <a:gd name="T2" fmla="*/ 138 w 189"/>
                <a:gd name="T3" fmla="*/ 3 h 144"/>
                <a:gd name="T4" fmla="*/ 141 w 189"/>
                <a:gd name="T5" fmla="*/ 12 h 144"/>
                <a:gd name="T6" fmla="*/ 140 w 189"/>
                <a:gd name="T7" fmla="*/ 18 h 144"/>
                <a:gd name="T8" fmla="*/ 98 w 189"/>
                <a:gd name="T9" fmla="*/ 33 h 144"/>
                <a:gd name="T10" fmla="*/ 81 w 189"/>
                <a:gd name="T11" fmla="*/ 44 h 144"/>
                <a:gd name="T12" fmla="*/ 72 w 189"/>
                <a:gd name="T13" fmla="*/ 47 h 144"/>
                <a:gd name="T14" fmla="*/ 53 w 189"/>
                <a:gd name="T15" fmla="*/ 62 h 144"/>
                <a:gd name="T16" fmla="*/ 56 w 189"/>
                <a:gd name="T17" fmla="*/ 69 h 144"/>
                <a:gd name="T18" fmla="*/ 62 w 189"/>
                <a:gd name="T19" fmla="*/ 87 h 144"/>
                <a:gd name="T20" fmla="*/ 80 w 189"/>
                <a:gd name="T21" fmla="*/ 95 h 144"/>
                <a:gd name="T22" fmla="*/ 69 w 189"/>
                <a:gd name="T23" fmla="*/ 105 h 144"/>
                <a:gd name="T24" fmla="*/ 62 w 189"/>
                <a:gd name="T25" fmla="*/ 98 h 144"/>
                <a:gd name="T26" fmla="*/ 53 w 189"/>
                <a:gd name="T27" fmla="*/ 101 h 144"/>
                <a:gd name="T28" fmla="*/ 16 w 189"/>
                <a:gd name="T29" fmla="*/ 92 h 144"/>
                <a:gd name="T30" fmla="*/ 14 w 189"/>
                <a:gd name="T31" fmla="*/ 80 h 144"/>
                <a:gd name="T32" fmla="*/ 35 w 189"/>
                <a:gd name="T33" fmla="*/ 68 h 144"/>
                <a:gd name="T34" fmla="*/ 38 w 189"/>
                <a:gd name="T35" fmla="*/ 57 h 144"/>
                <a:gd name="T36" fmla="*/ 35 w 189"/>
                <a:gd name="T37" fmla="*/ 48 h 144"/>
                <a:gd name="T38" fmla="*/ 54 w 189"/>
                <a:gd name="T39" fmla="*/ 35 h 144"/>
                <a:gd name="T40" fmla="*/ 72 w 189"/>
                <a:gd name="T41" fmla="*/ 27 h 144"/>
                <a:gd name="T42" fmla="*/ 84 w 189"/>
                <a:gd name="T43" fmla="*/ 18 h 144"/>
                <a:gd name="T44" fmla="*/ 128 w 189"/>
                <a:gd name="T45" fmla="*/ 3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8" name="Freeform 85"/>
            <p:cNvSpPr>
              <a:spLocks/>
            </p:cNvSpPr>
            <p:nvPr/>
          </p:nvSpPr>
          <p:spPr bwMode="grayWhite">
            <a:xfrm>
              <a:off x="3139" y="2155"/>
              <a:ext cx="40" cy="12"/>
            </a:xfrm>
            <a:custGeom>
              <a:avLst/>
              <a:gdLst>
                <a:gd name="T0" fmla="*/ 18 w 53"/>
                <a:gd name="T1" fmla="*/ 0 h 17"/>
                <a:gd name="T2" fmla="*/ 9 w 53"/>
                <a:gd name="T3" fmla="*/ 1 h 17"/>
                <a:gd name="T4" fmla="*/ 24 w 53"/>
                <a:gd name="T5" fmla="*/ 11 h 17"/>
                <a:gd name="T6" fmla="*/ 33 w 53"/>
                <a:gd name="T7" fmla="*/ 10 h 17"/>
                <a:gd name="T8" fmla="*/ 18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Freeform 86"/>
            <p:cNvSpPr>
              <a:spLocks/>
            </p:cNvSpPr>
            <p:nvPr/>
          </p:nvSpPr>
          <p:spPr bwMode="grayWhite">
            <a:xfrm>
              <a:off x="3344" y="1999"/>
              <a:ext cx="42" cy="28"/>
            </a:xfrm>
            <a:custGeom>
              <a:avLst/>
              <a:gdLst>
                <a:gd name="T0" fmla="*/ 42 w 57"/>
                <a:gd name="T1" fmla="*/ 3 h 37"/>
                <a:gd name="T2" fmla="*/ 18 w 57"/>
                <a:gd name="T3" fmla="*/ 18 h 37"/>
                <a:gd name="T4" fmla="*/ 8 w 57"/>
                <a:gd name="T5" fmla="*/ 26 h 37"/>
                <a:gd name="T6" fmla="*/ 7 w 57"/>
                <a:gd name="T7" fmla="*/ 3 h 37"/>
                <a:gd name="T8" fmla="*/ 15 w 57"/>
                <a:gd name="T9" fmla="*/ 0 h 37"/>
                <a:gd name="T10" fmla="*/ 42 w 57"/>
                <a:gd name="T11" fmla="*/ 3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0" name="Freeform 87"/>
            <p:cNvSpPr>
              <a:spLocks/>
            </p:cNvSpPr>
            <p:nvPr/>
          </p:nvSpPr>
          <p:spPr bwMode="grayWhite">
            <a:xfrm>
              <a:off x="3374" y="2012"/>
              <a:ext cx="50" cy="20"/>
            </a:xfrm>
            <a:custGeom>
              <a:avLst/>
              <a:gdLst>
                <a:gd name="T0" fmla="*/ 21 w 68"/>
                <a:gd name="T1" fmla="*/ 0 h 26"/>
                <a:gd name="T2" fmla="*/ 8 w 68"/>
                <a:gd name="T3" fmla="*/ 5 h 26"/>
                <a:gd name="T4" fmla="*/ 42 w 68"/>
                <a:gd name="T5" fmla="*/ 20 h 26"/>
                <a:gd name="T6" fmla="*/ 46 w 68"/>
                <a:gd name="T7" fmla="*/ 18 h 26"/>
                <a:gd name="T8" fmla="*/ 21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" name="Freeform 88"/>
            <p:cNvSpPr>
              <a:spLocks/>
            </p:cNvSpPr>
            <p:nvPr/>
          </p:nvSpPr>
          <p:spPr bwMode="grayWhite">
            <a:xfrm>
              <a:off x="3428" y="2015"/>
              <a:ext cx="50" cy="32"/>
            </a:xfrm>
            <a:custGeom>
              <a:avLst/>
              <a:gdLst>
                <a:gd name="T0" fmla="*/ 38 w 66"/>
                <a:gd name="T1" fmla="*/ 7 h 43"/>
                <a:gd name="T2" fmla="*/ 20 w 66"/>
                <a:gd name="T3" fmla="*/ 7 h 43"/>
                <a:gd name="T4" fmla="*/ 8 w 66"/>
                <a:gd name="T5" fmla="*/ 7 h 43"/>
                <a:gd name="T6" fmla="*/ 6 w 66"/>
                <a:gd name="T7" fmla="*/ 26 h 43"/>
                <a:gd name="T8" fmla="*/ 24 w 66"/>
                <a:gd name="T9" fmla="*/ 32 h 43"/>
                <a:gd name="T10" fmla="*/ 47 w 66"/>
                <a:gd name="T11" fmla="*/ 20 h 43"/>
                <a:gd name="T12" fmla="*/ 38 w 66"/>
                <a:gd name="T13" fmla="*/ 7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" name="Freeform 89"/>
            <p:cNvSpPr>
              <a:spLocks/>
            </p:cNvSpPr>
            <p:nvPr/>
          </p:nvSpPr>
          <p:spPr bwMode="grayWhite">
            <a:xfrm>
              <a:off x="3777" y="2042"/>
              <a:ext cx="88" cy="31"/>
            </a:xfrm>
            <a:custGeom>
              <a:avLst/>
              <a:gdLst>
                <a:gd name="T0" fmla="*/ 11 w 117"/>
                <a:gd name="T1" fmla="*/ 0 h 41"/>
                <a:gd name="T2" fmla="*/ 6 w 117"/>
                <a:gd name="T3" fmla="*/ 12 h 41"/>
                <a:gd name="T4" fmla="*/ 38 w 117"/>
                <a:gd name="T5" fmla="*/ 23 h 41"/>
                <a:gd name="T6" fmla="*/ 57 w 117"/>
                <a:gd name="T7" fmla="*/ 27 h 41"/>
                <a:gd name="T8" fmla="*/ 84 w 117"/>
                <a:gd name="T9" fmla="*/ 17 h 41"/>
                <a:gd name="T10" fmla="*/ 59 w 117"/>
                <a:gd name="T11" fmla="*/ 3 h 41"/>
                <a:gd name="T12" fmla="*/ 11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Freeform 90"/>
            <p:cNvSpPr>
              <a:spLocks/>
            </p:cNvSpPr>
            <p:nvPr/>
          </p:nvSpPr>
          <p:spPr bwMode="grayWhite">
            <a:xfrm>
              <a:off x="3867" y="2041"/>
              <a:ext cx="46" cy="24"/>
            </a:xfrm>
            <a:custGeom>
              <a:avLst/>
              <a:gdLst>
                <a:gd name="T0" fmla="*/ 24 w 62"/>
                <a:gd name="T1" fmla="*/ 3 h 32"/>
                <a:gd name="T2" fmla="*/ 46 w 62"/>
                <a:gd name="T3" fmla="*/ 8 h 32"/>
                <a:gd name="T4" fmla="*/ 22 w 62"/>
                <a:gd name="T5" fmla="*/ 24 h 32"/>
                <a:gd name="T6" fmla="*/ 4 w 62"/>
                <a:gd name="T7" fmla="*/ 17 h 32"/>
                <a:gd name="T8" fmla="*/ 24 w 62"/>
                <a:gd name="T9" fmla="*/ 3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Freeform 91"/>
            <p:cNvSpPr>
              <a:spLocks/>
            </p:cNvSpPr>
            <p:nvPr/>
          </p:nvSpPr>
          <p:spPr bwMode="grayWhite">
            <a:xfrm>
              <a:off x="3846" y="2070"/>
              <a:ext cx="37" cy="17"/>
            </a:xfrm>
            <a:custGeom>
              <a:avLst/>
              <a:gdLst>
                <a:gd name="T0" fmla="*/ 15 w 49"/>
                <a:gd name="T1" fmla="*/ 1 h 23"/>
                <a:gd name="T2" fmla="*/ 5 w 49"/>
                <a:gd name="T3" fmla="*/ 4 h 23"/>
                <a:gd name="T4" fmla="*/ 29 w 49"/>
                <a:gd name="T5" fmla="*/ 17 h 23"/>
                <a:gd name="T6" fmla="*/ 15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5" name="Freeform 92"/>
            <p:cNvSpPr>
              <a:spLocks/>
            </p:cNvSpPr>
            <p:nvPr/>
          </p:nvSpPr>
          <p:spPr bwMode="grayWhite">
            <a:xfrm>
              <a:off x="4098" y="2294"/>
              <a:ext cx="76" cy="114"/>
            </a:xfrm>
            <a:custGeom>
              <a:avLst/>
              <a:gdLst>
                <a:gd name="T0" fmla="*/ 4 w 102"/>
                <a:gd name="T1" fmla="*/ 0 h 152"/>
                <a:gd name="T2" fmla="*/ 0 w 102"/>
                <a:gd name="T3" fmla="*/ 14 h 152"/>
                <a:gd name="T4" fmla="*/ 10 w 102"/>
                <a:gd name="T5" fmla="*/ 32 h 152"/>
                <a:gd name="T6" fmla="*/ 24 w 102"/>
                <a:gd name="T7" fmla="*/ 54 h 152"/>
                <a:gd name="T8" fmla="*/ 27 w 102"/>
                <a:gd name="T9" fmla="*/ 78 h 152"/>
                <a:gd name="T10" fmla="*/ 60 w 102"/>
                <a:gd name="T11" fmla="*/ 114 h 152"/>
                <a:gd name="T12" fmla="*/ 64 w 102"/>
                <a:gd name="T13" fmla="*/ 93 h 152"/>
                <a:gd name="T14" fmla="*/ 55 w 102"/>
                <a:gd name="T15" fmla="*/ 77 h 152"/>
                <a:gd name="T16" fmla="*/ 46 w 102"/>
                <a:gd name="T17" fmla="*/ 69 h 152"/>
                <a:gd name="T18" fmla="*/ 39 w 102"/>
                <a:gd name="T19" fmla="*/ 56 h 152"/>
                <a:gd name="T20" fmla="*/ 31 w 102"/>
                <a:gd name="T21" fmla="*/ 33 h 152"/>
                <a:gd name="T22" fmla="*/ 3 w 102"/>
                <a:gd name="T23" fmla="*/ 9 h 152"/>
                <a:gd name="T24" fmla="*/ 4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6" name="Freeform 93"/>
            <p:cNvSpPr>
              <a:spLocks/>
            </p:cNvSpPr>
            <p:nvPr/>
          </p:nvSpPr>
          <p:spPr bwMode="grayWhite">
            <a:xfrm>
              <a:off x="4159" y="2412"/>
              <a:ext cx="55" cy="78"/>
            </a:xfrm>
            <a:custGeom>
              <a:avLst/>
              <a:gdLst>
                <a:gd name="T0" fmla="*/ 48 w 74"/>
                <a:gd name="T1" fmla="*/ 17 h 103"/>
                <a:gd name="T2" fmla="*/ 55 w 74"/>
                <a:gd name="T3" fmla="*/ 30 h 103"/>
                <a:gd name="T4" fmla="*/ 22 w 74"/>
                <a:gd name="T5" fmla="*/ 64 h 103"/>
                <a:gd name="T6" fmla="*/ 24 w 74"/>
                <a:gd name="T7" fmla="*/ 76 h 103"/>
                <a:gd name="T8" fmla="*/ 15 w 74"/>
                <a:gd name="T9" fmla="*/ 71 h 103"/>
                <a:gd name="T10" fmla="*/ 4 w 74"/>
                <a:gd name="T11" fmla="*/ 64 h 103"/>
                <a:gd name="T12" fmla="*/ 0 w 74"/>
                <a:gd name="T13" fmla="*/ 62 h 103"/>
                <a:gd name="T14" fmla="*/ 7 w 74"/>
                <a:gd name="T15" fmla="*/ 44 h 103"/>
                <a:gd name="T16" fmla="*/ 9 w 74"/>
                <a:gd name="T17" fmla="*/ 39 h 103"/>
                <a:gd name="T18" fmla="*/ 1 w 74"/>
                <a:gd name="T19" fmla="*/ 18 h 103"/>
                <a:gd name="T20" fmla="*/ 3 w 74"/>
                <a:gd name="T21" fmla="*/ 11 h 103"/>
                <a:gd name="T22" fmla="*/ 19 w 74"/>
                <a:gd name="T23" fmla="*/ 17 h 103"/>
                <a:gd name="T24" fmla="*/ 27 w 74"/>
                <a:gd name="T25" fmla="*/ 27 h 103"/>
                <a:gd name="T26" fmla="*/ 48 w 74"/>
                <a:gd name="T27" fmla="*/ 17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94"/>
            <p:cNvSpPr>
              <a:spLocks/>
            </p:cNvSpPr>
            <p:nvPr/>
          </p:nvSpPr>
          <p:spPr bwMode="grayWhite">
            <a:xfrm>
              <a:off x="4123" y="2492"/>
              <a:ext cx="109" cy="189"/>
            </a:xfrm>
            <a:custGeom>
              <a:avLst/>
              <a:gdLst>
                <a:gd name="T0" fmla="*/ 61 w 146"/>
                <a:gd name="T1" fmla="*/ 75 h 252"/>
                <a:gd name="T2" fmla="*/ 49 w 146"/>
                <a:gd name="T3" fmla="*/ 80 h 252"/>
                <a:gd name="T4" fmla="*/ 48 w 146"/>
                <a:gd name="T5" fmla="*/ 99 h 252"/>
                <a:gd name="T6" fmla="*/ 16 w 146"/>
                <a:gd name="T7" fmla="*/ 110 h 252"/>
                <a:gd name="T8" fmla="*/ 6 w 146"/>
                <a:gd name="T9" fmla="*/ 126 h 252"/>
                <a:gd name="T10" fmla="*/ 15 w 146"/>
                <a:gd name="T11" fmla="*/ 137 h 252"/>
                <a:gd name="T12" fmla="*/ 6 w 146"/>
                <a:gd name="T13" fmla="*/ 149 h 252"/>
                <a:gd name="T14" fmla="*/ 18 w 146"/>
                <a:gd name="T15" fmla="*/ 189 h 252"/>
                <a:gd name="T16" fmla="*/ 21 w 146"/>
                <a:gd name="T17" fmla="*/ 161 h 252"/>
                <a:gd name="T18" fmla="*/ 16 w 146"/>
                <a:gd name="T19" fmla="*/ 144 h 252"/>
                <a:gd name="T20" fmla="*/ 31 w 146"/>
                <a:gd name="T21" fmla="*/ 132 h 252"/>
                <a:gd name="T22" fmla="*/ 39 w 146"/>
                <a:gd name="T23" fmla="*/ 119 h 252"/>
                <a:gd name="T24" fmla="*/ 49 w 146"/>
                <a:gd name="T25" fmla="*/ 131 h 252"/>
                <a:gd name="T26" fmla="*/ 33 w 146"/>
                <a:gd name="T27" fmla="*/ 143 h 252"/>
                <a:gd name="T28" fmla="*/ 42 w 146"/>
                <a:gd name="T29" fmla="*/ 150 h 252"/>
                <a:gd name="T30" fmla="*/ 51 w 146"/>
                <a:gd name="T31" fmla="*/ 134 h 252"/>
                <a:gd name="T32" fmla="*/ 63 w 146"/>
                <a:gd name="T33" fmla="*/ 138 h 252"/>
                <a:gd name="T34" fmla="*/ 78 w 146"/>
                <a:gd name="T35" fmla="*/ 111 h 252"/>
                <a:gd name="T36" fmla="*/ 85 w 146"/>
                <a:gd name="T37" fmla="*/ 117 h 252"/>
                <a:gd name="T38" fmla="*/ 102 w 146"/>
                <a:gd name="T39" fmla="*/ 111 h 252"/>
                <a:gd name="T40" fmla="*/ 109 w 146"/>
                <a:gd name="T41" fmla="*/ 98 h 252"/>
                <a:gd name="T42" fmla="*/ 106 w 146"/>
                <a:gd name="T43" fmla="*/ 83 h 252"/>
                <a:gd name="T44" fmla="*/ 100 w 146"/>
                <a:gd name="T45" fmla="*/ 74 h 252"/>
                <a:gd name="T46" fmla="*/ 91 w 146"/>
                <a:gd name="T47" fmla="*/ 30 h 252"/>
                <a:gd name="T48" fmla="*/ 70 w 146"/>
                <a:gd name="T49" fmla="*/ 0 h 252"/>
                <a:gd name="T50" fmla="*/ 58 w 146"/>
                <a:gd name="T51" fmla="*/ 9 h 252"/>
                <a:gd name="T52" fmla="*/ 72 w 146"/>
                <a:gd name="T53" fmla="*/ 26 h 252"/>
                <a:gd name="T54" fmla="*/ 72 w 146"/>
                <a:gd name="T55" fmla="*/ 48 h 252"/>
                <a:gd name="T56" fmla="*/ 61 w 146"/>
                <a:gd name="T57" fmla="*/ 75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8" name="Freeform 95"/>
            <p:cNvSpPr>
              <a:spLocks/>
            </p:cNvSpPr>
            <p:nvPr/>
          </p:nvSpPr>
          <p:spPr bwMode="grayWhite">
            <a:xfrm>
              <a:off x="3062" y="1988"/>
              <a:ext cx="52" cy="30"/>
            </a:xfrm>
            <a:custGeom>
              <a:avLst/>
              <a:gdLst>
                <a:gd name="T0" fmla="*/ 44 w 70"/>
                <a:gd name="T1" fmla="*/ 0 h 40"/>
                <a:gd name="T2" fmla="*/ 48 w 70"/>
                <a:gd name="T3" fmla="*/ 15 h 40"/>
                <a:gd name="T4" fmla="*/ 30 w 70"/>
                <a:gd name="T5" fmla="*/ 18 h 40"/>
                <a:gd name="T6" fmla="*/ 23 w 70"/>
                <a:gd name="T7" fmla="*/ 30 h 40"/>
                <a:gd name="T8" fmla="*/ 5 w 70"/>
                <a:gd name="T9" fmla="*/ 29 h 40"/>
                <a:gd name="T10" fmla="*/ 1 w 70"/>
                <a:gd name="T11" fmla="*/ 27 h 40"/>
                <a:gd name="T12" fmla="*/ 25 w 70"/>
                <a:gd name="T13" fmla="*/ 15 h 40"/>
                <a:gd name="T14" fmla="*/ 44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9" name="Freeform 96"/>
            <p:cNvSpPr>
              <a:spLocks/>
            </p:cNvSpPr>
            <p:nvPr/>
          </p:nvSpPr>
          <p:spPr bwMode="grayWhite">
            <a:xfrm>
              <a:off x="2955" y="1997"/>
              <a:ext cx="19" cy="22"/>
            </a:xfrm>
            <a:custGeom>
              <a:avLst/>
              <a:gdLst>
                <a:gd name="T0" fmla="*/ 13 w 26"/>
                <a:gd name="T1" fmla="*/ 0 h 29"/>
                <a:gd name="T2" fmla="*/ 0 w 26"/>
                <a:gd name="T3" fmla="*/ 14 h 29"/>
                <a:gd name="T4" fmla="*/ 13 w 26"/>
                <a:gd name="T5" fmla="*/ 20 h 29"/>
                <a:gd name="T6" fmla="*/ 13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0" name="Freeform 97"/>
            <p:cNvSpPr>
              <a:spLocks/>
            </p:cNvSpPr>
            <p:nvPr/>
          </p:nvSpPr>
          <p:spPr bwMode="grayWhite">
            <a:xfrm>
              <a:off x="2979" y="1996"/>
              <a:ext cx="37" cy="27"/>
            </a:xfrm>
            <a:custGeom>
              <a:avLst/>
              <a:gdLst>
                <a:gd name="T0" fmla="*/ 11 w 49"/>
                <a:gd name="T1" fmla="*/ 5 h 36"/>
                <a:gd name="T2" fmla="*/ 0 w 49"/>
                <a:gd name="T3" fmla="*/ 14 h 36"/>
                <a:gd name="T4" fmla="*/ 5 w 49"/>
                <a:gd name="T5" fmla="*/ 24 h 36"/>
                <a:gd name="T6" fmla="*/ 14 w 49"/>
                <a:gd name="T7" fmla="*/ 27 h 36"/>
                <a:gd name="T8" fmla="*/ 30 w 49"/>
                <a:gd name="T9" fmla="*/ 20 h 36"/>
                <a:gd name="T10" fmla="*/ 11 w 49"/>
                <a:gd name="T11" fmla="*/ 5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1" name="Freeform 98"/>
            <p:cNvSpPr>
              <a:spLocks/>
            </p:cNvSpPr>
            <p:nvPr/>
          </p:nvSpPr>
          <p:spPr bwMode="grayWhite">
            <a:xfrm>
              <a:off x="3040" y="1987"/>
              <a:ext cx="20" cy="16"/>
            </a:xfrm>
            <a:custGeom>
              <a:avLst/>
              <a:gdLst>
                <a:gd name="T0" fmla="*/ 8 w 27"/>
                <a:gd name="T1" fmla="*/ 0 h 22"/>
                <a:gd name="T2" fmla="*/ 2 w 27"/>
                <a:gd name="T3" fmla="*/ 9 h 22"/>
                <a:gd name="T4" fmla="*/ 14 w 27"/>
                <a:gd name="T5" fmla="*/ 16 h 22"/>
                <a:gd name="T6" fmla="*/ 8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99"/>
            <p:cNvSpPr>
              <a:spLocks/>
            </p:cNvSpPr>
            <p:nvPr/>
          </p:nvSpPr>
          <p:spPr bwMode="grayWhite">
            <a:xfrm>
              <a:off x="3022" y="2005"/>
              <a:ext cx="15" cy="13"/>
            </a:xfrm>
            <a:custGeom>
              <a:avLst/>
              <a:gdLst>
                <a:gd name="T0" fmla="*/ 8 w 20"/>
                <a:gd name="T1" fmla="*/ 0 h 18"/>
                <a:gd name="T2" fmla="*/ 7 w 20"/>
                <a:gd name="T3" fmla="*/ 13 h 18"/>
                <a:gd name="T4" fmla="*/ 8 w 20"/>
                <a:gd name="T5" fmla="*/ 0 h 1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" name="Freeform 100"/>
            <p:cNvSpPr>
              <a:spLocks/>
            </p:cNvSpPr>
            <p:nvPr/>
          </p:nvSpPr>
          <p:spPr bwMode="grayWhite">
            <a:xfrm>
              <a:off x="4162" y="2021"/>
              <a:ext cx="18" cy="33"/>
            </a:xfrm>
            <a:custGeom>
              <a:avLst/>
              <a:gdLst>
                <a:gd name="T0" fmla="*/ 18 w 24"/>
                <a:gd name="T1" fmla="*/ 0 h 44"/>
                <a:gd name="T2" fmla="*/ 6 w 24"/>
                <a:gd name="T3" fmla="*/ 12 h 44"/>
                <a:gd name="T4" fmla="*/ 0 w 24"/>
                <a:gd name="T5" fmla="*/ 26 h 44"/>
                <a:gd name="T6" fmla="*/ 12 w 24"/>
                <a:gd name="T7" fmla="*/ 30 h 44"/>
                <a:gd name="T8" fmla="*/ 18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" name="Freeform 101"/>
            <p:cNvSpPr>
              <a:spLocks/>
            </p:cNvSpPr>
            <p:nvPr/>
          </p:nvSpPr>
          <p:spPr bwMode="grayWhite">
            <a:xfrm>
              <a:off x="3278" y="3473"/>
              <a:ext cx="31" cy="18"/>
            </a:xfrm>
            <a:custGeom>
              <a:avLst/>
              <a:gdLst>
                <a:gd name="T0" fmla="*/ 23 w 41"/>
                <a:gd name="T1" fmla="*/ 0 h 24"/>
                <a:gd name="T2" fmla="*/ 20 w 41"/>
                <a:gd name="T3" fmla="*/ 18 h 24"/>
                <a:gd name="T4" fmla="*/ 23 w 41"/>
                <a:gd name="T5" fmla="*/ 0 h 2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5" name="Freeform 102"/>
            <p:cNvSpPr>
              <a:spLocks/>
            </p:cNvSpPr>
            <p:nvPr/>
          </p:nvSpPr>
          <p:spPr bwMode="grayWhite">
            <a:xfrm>
              <a:off x="3318" y="3466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7" name="Freeform 103"/>
            <p:cNvSpPr>
              <a:spLocks/>
            </p:cNvSpPr>
            <p:nvPr/>
          </p:nvSpPr>
          <p:spPr bwMode="grayWhite">
            <a:xfrm>
              <a:off x="3251" y="3312"/>
              <a:ext cx="9" cy="15"/>
            </a:xfrm>
            <a:custGeom>
              <a:avLst/>
              <a:gdLst>
                <a:gd name="T0" fmla="*/ 7 w 13"/>
                <a:gd name="T1" fmla="*/ 4 h 20"/>
                <a:gd name="T2" fmla="*/ 1 w 13"/>
                <a:gd name="T3" fmla="*/ 8 h 20"/>
                <a:gd name="T4" fmla="*/ 6 w 13"/>
                <a:gd name="T5" fmla="*/ 15 h 20"/>
                <a:gd name="T6" fmla="*/ 7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8" name="Freeform 104"/>
            <p:cNvSpPr>
              <a:spLocks/>
            </p:cNvSpPr>
            <p:nvPr/>
          </p:nvSpPr>
          <p:spPr bwMode="grayWhite">
            <a:xfrm>
              <a:off x="3311" y="3239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9" name="Freeform 105"/>
            <p:cNvSpPr>
              <a:spLocks/>
            </p:cNvSpPr>
            <p:nvPr/>
          </p:nvSpPr>
          <p:spPr bwMode="grayWhite">
            <a:xfrm>
              <a:off x="3287" y="3238"/>
              <a:ext cx="11" cy="19"/>
            </a:xfrm>
            <a:custGeom>
              <a:avLst/>
              <a:gdLst>
                <a:gd name="T0" fmla="*/ 5 w 14"/>
                <a:gd name="T1" fmla="*/ 0 h 25"/>
                <a:gd name="T2" fmla="*/ 0 w 14"/>
                <a:gd name="T3" fmla="*/ 10 h 25"/>
                <a:gd name="T4" fmla="*/ 9 w 14"/>
                <a:gd name="T5" fmla="*/ 18 h 25"/>
                <a:gd name="T6" fmla="*/ 5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0" name="Freeform 106"/>
            <p:cNvSpPr>
              <a:spLocks/>
            </p:cNvSpPr>
            <p:nvPr/>
          </p:nvSpPr>
          <p:spPr bwMode="grayWhite">
            <a:xfrm>
              <a:off x="3276" y="3260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1" name="Freeform 107"/>
            <p:cNvSpPr>
              <a:spLocks/>
            </p:cNvSpPr>
            <p:nvPr/>
          </p:nvSpPr>
          <p:spPr bwMode="grayWhite">
            <a:xfrm>
              <a:off x="3251" y="3294"/>
              <a:ext cx="9" cy="15"/>
            </a:xfrm>
            <a:custGeom>
              <a:avLst/>
              <a:gdLst>
                <a:gd name="T0" fmla="*/ 7 w 13"/>
                <a:gd name="T1" fmla="*/ 4 h 20"/>
                <a:gd name="T2" fmla="*/ 1 w 13"/>
                <a:gd name="T3" fmla="*/ 8 h 20"/>
                <a:gd name="T4" fmla="*/ 6 w 13"/>
                <a:gd name="T5" fmla="*/ 15 h 20"/>
                <a:gd name="T6" fmla="*/ 7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2" name="Freeform 108"/>
            <p:cNvSpPr>
              <a:spLocks/>
            </p:cNvSpPr>
            <p:nvPr/>
          </p:nvSpPr>
          <p:spPr bwMode="grayWhite">
            <a:xfrm>
              <a:off x="3270" y="3281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" name="Freeform 109"/>
            <p:cNvSpPr>
              <a:spLocks/>
            </p:cNvSpPr>
            <p:nvPr/>
          </p:nvSpPr>
          <p:spPr bwMode="grayWhite">
            <a:xfrm>
              <a:off x="2537" y="2293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4" name="Freeform 110"/>
            <p:cNvSpPr>
              <a:spLocks/>
            </p:cNvSpPr>
            <p:nvPr/>
          </p:nvSpPr>
          <p:spPr bwMode="grayWhite">
            <a:xfrm>
              <a:off x="2476" y="2259"/>
              <a:ext cx="10" cy="15"/>
            </a:xfrm>
            <a:custGeom>
              <a:avLst/>
              <a:gdLst>
                <a:gd name="T0" fmla="*/ 8 w 13"/>
                <a:gd name="T1" fmla="*/ 4 h 20"/>
                <a:gd name="T2" fmla="*/ 1 w 13"/>
                <a:gd name="T3" fmla="*/ 8 h 20"/>
                <a:gd name="T4" fmla="*/ 7 w 13"/>
                <a:gd name="T5" fmla="*/ 15 h 20"/>
                <a:gd name="T6" fmla="*/ 8 w 13"/>
                <a:gd name="T7" fmla="*/ 4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Freeform 111"/>
            <p:cNvSpPr>
              <a:spLocks/>
            </p:cNvSpPr>
            <p:nvPr/>
          </p:nvSpPr>
          <p:spPr bwMode="grayWhite">
            <a:xfrm>
              <a:off x="2238" y="2042"/>
              <a:ext cx="2060" cy="1644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12700" dir="5400000" algn="ctr" rotWithShape="0">
                <a:srgbClr val="080808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6350" cap="flat" cmpd="sng">
                  <a:solidFill>
                    <a:srgbClr val="5F5F5F"/>
                  </a:solidFill>
                  <a:prstDash val="dash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6" name="Oval 112"/>
          <p:cNvSpPr>
            <a:spLocks noChangeArrowheads="1"/>
          </p:cNvSpPr>
          <p:nvPr/>
        </p:nvSpPr>
        <p:spPr bwMode="gray">
          <a:xfrm>
            <a:off x="1950094" y="2643411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7" name="Rectangle 113"/>
          <p:cNvSpPr>
            <a:spLocks noChangeArrowheads="1"/>
          </p:cNvSpPr>
          <p:nvPr/>
        </p:nvSpPr>
        <p:spPr bwMode="auto">
          <a:xfrm>
            <a:off x="475307" y="1052736"/>
            <a:ext cx="54879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en-US" altLang="zh-CN" b="1">
                <a:latin typeface="Arial" charset="0"/>
                <a:ea typeface="宋体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38" name="Oval 115"/>
          <p:cNvSpPr>
            <a:spLocks noChangeArrowheads="1"/>
          </p:cNvSpPr>
          <p:nvPr/>
        </p:nvSpPr>
        <p:spPr bwMode="gray">
          <a:xfrm>
            <a:off x="4445644" y="3945161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39" name="Oval 116"/>
          <p:cNvSpPr>
            <a:spLocks noChangeArrowheads="1"/>
          </p:cNvSpPr>
          <p:nvPr/>
        </p:nvSpPr>
        <p:spPr bwMode="gray">
          <a:xfrm>
            <a:off x="6434782" y="3097436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40" name="Oval 117"/>
          <p:cNvSpPr>
            <a:spLocks noChangeArrowheads="1"/>
          </p:cNvSpPr>
          <p:nvPr/>
        </p:nvSpPr>
        <p:spPr bwMode="gray">
          <a:xfrm>
            <a:off x="4867919" y="2722786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41" name="Oval 118"/>
          <p:cNvSpPr>
            <a:spLocks noChangeArrowheads="1"/>
          </p:cNvSpPr>
          <p:nvPr/>
        </p:nvSpPr>
        <p:spPr bwMode="gray">
          <a:xfrm>
            <a:off x="2556519" y="4907186"/>
            <a:ext cx="260350" cy="260350"/>
          </a:xfrm>
          <a:prstGeom prst="ellipse">
            <a:avLst/>
          </a:prstGeom>
          <a:gradFill rotWithShape="1">
            <a:gsLst>
              <a:gs pos="0">
                <a:srgbClr val="5E0000"/>
              </a:gs>
              <a:gs pos="100000">
                <a:srgbClr val="CC0000"/>
              </a:gs>
            </a:gsLst>
            <a:path path="shape">
              <a:fillToRect l="50000" t="50000" r="50000" b="50000"/>
            </a:path>
          </a:gradFill>
          <a:ln w="38100" cmpd="dbl" algn="ctr">
            <a:solidFill>
              <a:srgbClr val="EBFFFB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8D9997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42" name="AutoShape 119"/>
          <p:cNvSpPr>
            <a:spLocks/>
          </p:cNvSpPr>
          <p:nvPr/>
        </p:nvSpPr>
        <p:spPr bwMode="black">
          <a:xfrm>
            <a:off x="5314007" y="1833786"/>
            <a:ext cx="3146425" cy="433387"/>
          </a:xfrm>
          <a:prstGeom prst="callout2">
            <a:avLst>
              <a:gd name="adj1" fmla="val 26375"/>
              <a:gd name="adj2" fmla="val -2421"/>
              <a:gd name="adj3" fmla="val 26375"/>
              <a:gd name="adj4" fmla="val -5347"/>
              <a:gd name="adj5" fmla="val 241759"/>
              <a:gd name="adj6" fmla="val -8426"/>
            </a:avLst>
          </a:prstGeom>
          <a:noFill/>
          <a:ln w="9525">
            <a:solidFill>
              <a:schemeClr val="tx1"/>
            </a:solidFill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l" eaLnBrk="0" hangingPunct="0"/>
            <a:r>
              <a:rPr lang="en-US" altLang="zh-CN" sz="1400" b="1">
                <a:latin typeface="Arial" charset="0"/>
                <a:ea typeface="宋体" charset="-122"/>
              </a:rPr>
              <a:t>Describe a vision of company or strategic contents.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16829</TotalTime>
  <Words>31</Words>
  <Application>Microsoft Office PowerPoint</Application>
  <PresentationFormat>全屏显示(4:3)</PresentationFormat>
  <Paragraphs>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659</cp:revision>
  <dcterms:created xsi:type="dcterms:W3CDTF">2009-02-11T05:37:22Z</dcterms:created>
  <dcterms:modified xsi:type="dcterms:W3CDTF">2012-07-10T09:57:05Z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