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07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页脚占位符 4"/>
          <p:cNvSpPr txBox="1">
            <a:spLocks/>
          </p:cNvSpPr>
          <p:nvPr/>
        </p:nvSpPr>
        <p:spPr bwMode="auto">
          <a:xfrm>
            <a:off x="5883956" y="6590680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 smtClean="0">
                <a:solidFill>
                  <a:schemeClr val="tx1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rPr>
              <a:t>www.1ppt.com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177" name="Rectangle 61"/>
          <p:cNvSpPr txBox="1">
            <a:spLocks noChangeArrowheads="1"/>
          </p:cNvSpPr>
          <p:nvPr/>
        </p:nvSpPr>
        <p:spPr bwMode="black">
          <a:xfrm>
            <a:off x="798959" y="-99392"/>
            <a:ext cx="8237537" cy="88900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宋体" pitchFamily="2" charset="-122"/>
                <a:cs typeface="+mj-cs"/>
              </a:rPr>
              <a:t>Click to edit title style</a:t>
            </a:r>
          </a:p>
        </p:txBody>
      </p:sp>
      <p:sp>
        <p:nvSpPr>
          <p:cNvPr id="143" name="Rectangle 3"/>
          <p:cNvSpPr>
            <a:spLocks noChangeArrowheads="1"/>
          </p:cNvSpPr>
          <p:nvPr/>
        </p:nvSpPr>
        <p:spPr bwMode="auto">
          <a:xfrm>
            <a:off x="4544888" y="2607220"/>
            <a:ext cx="42672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charset="-122"/>
              </a:rPr>
              <a:t>2. Describe contents for a Chart </a:t>
            </a:r>
          </a:p>
          <a:p>
            <a:pPr marL="0" marR="0" lvl="0" indent="0" algn="l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ea typeface="宋体" charset="-122"/>
              </a:rPr>
              <a:t>       Description of the company’s sub contents</a:t>
            </a:r>
          </a:p>
          <a:p>
            <a:pPr marL="0" marR="0" lvl="0" indent="0" algn="l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ea typeface="宋体" charset="-122"/>
              </a:rPr>
              <a:t>       Description of the company’s sub contents</a:t>
            </a:r>
          </a:p>
        </p:txBody>
      </p:sp>
      <p:sp>
        <p:nvSpPr>
          <p:cNvPr id="144" name="Rectangle 4"/>
          <p:cNvSpPr>
            <a:spLocks noChangeArrowheads="1"/>
          </p:cNvSpPr>
          <p:nvPr/>
        </p:nvSpPr>
        <p:spPr bwMode="auto">
          <a:xfrm>
            <a:off x="4544888" y="1464220"/>
            <a:ext cx="42672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charset="-122"/>
              </a:rPr>
              <a:t>1. Describe contents for a Chart</a:t>
            </a: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D7181F"/>
                </a:solidFill>
                <a:effectLst/>
                <a:uLnTx/>
                <a:uFillTx/>
                <a:latin typeface="Arial" charset="0"/>
                <a:ea typeface="宋体" charset="-122"/>
              </a:rPr>
              <a:t> </a:t>
            </a:r>
          </a:p>
          <a:p>
            <a:pPr marL="0" marR="0" lvl="0" indent="0" algn="l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ea typeface="宋体" charset="-122"/>
              </a:rPr>
              <a:t>       Description of the company’s sub contents</a:t>
            </a:r>
          </a:p>
          <a:p>
            <a:pPr marL="0" marR="0" lvl="0" indent="0" algn="l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ea typeface="宋体" charset="-122"/>
              </a:rPr>
              <a:t>       Description of the company’s sub contents</a:t>
            </a:r>
          </a:p>
        </p:txBody>
      </p:sp>
      <p:sp>
        <p:nvSpPr>
          <p:cNvPr id="145" name="Line 5"/>
          <p:cNvSpPr>
            <a:spLocks noChangeShapeType="1"/>
          </p:cNvSpPr>
          <p:nvPr/>
        </p:nvSpPr>
        <p:spPr bwMode="black">
          <a:xfrm>
            <a:off x="4544888" y="2499270"/>
            <a:ext cx="4419600" cy="0"/>
          </a:xfrm>
          <a:prstGeom prst="line">
            <a:avLst/>
          </a:prstGeom>
          <a:noFill/>
          <a:ln w="9525">
            <a:solidFill>
              <a:srgbClr val="FFFFF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6" name="AutoShape 6"/>
          <p:cNvSpPr>
            <a:spLocks noChangeArrowheads="1"/>
          </p:cNvSpPr>
          <p:nvPr/>
        </p:nvSpPr>
        <p:spPr bwMode="gray">
          <a:xfrm rot="16200000" flipV="1">
            <a:off x="2850232" y="3193801"/>
            <a:ext cx="2125662" cy="727075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938BFD">
                  <a:gamma/>
                  <a:shade val="46275"/>
                  <a:invGamma/>
                </a:srgbClr>
              </a:gs>
              <a:gs pos="100000">
                <a:srgbClr val="938BFD">
                  <a:alpha val="7000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</a:endParaRPr>
          </a:p>
        </p:txBody>
      </p:sp>
      <p:sp>
        <p:nvSpPr>
          <p:cNvPr id="147" name="AutoShape 7"/>
          <p:cNvSpPr>
            <a:spLocks noChangeArrowheads="1"/>
          </p:cNvSpPr>
          <p:nvPr/>
        </p:nvSpPr>
        <p:spPr bwMode="gray">
          <a:xfrm rot="16200000" flipV="1">
            <a:off x="3362994" y="1722189"/>
            <a:ext cx="1109662" cy="71755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13D3F9">
                  <a:gamma/>
                  <a:shade val="46275"/>
                  <a:invGamma/>
                </a:srgbClr>
              </a:gs>
              <a:gs pos="100000">
                <a:srgbClr val="13D3F9">
                  <a:alpha val="7000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</a:endParaRPr>
          </a:p>
        </p:txBody>
      </p:sp>
      <p:sp>
        <p:nvSpPr>
          <p:cNvPr id="148" name="AutoShape 8"/>
          <p:cNvSpPr>
            <a:spLocks noChangeArrowheads="1"/>
          </p:cNvSpPr>
          <p:nvPr/>
        </p:nvSpPr>
        <p:spPr bwMode="gray">
          <a:xfrm rot="16200000" flipV="1">
            <a:off x="2200944" y="3441451"/>
            <a:ext cx="1631950" cy="725488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938BFD">
                  <a:gamma/>
                  <a:shade val="46275"/>
                  <a:invGamma/>
                </a:srgbClr>
              </a:gs>
              <a:gs pos="100000">
                <a:srgbClr val="938BFD">
                  <a:alpha val="7000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</a:endParaRPr>
          </a:p>
        </p:txBody>
      </p:sp>
      <p:sp>
        <p:nvSpPr>
          <p:cNvPr id="149" name="AutoShape 9"/>
          <p:cNvSpPr>
            <a:spLocks noChangeArrowheads="1"/>
          </p:cNvSpPr>
          <p:nvPr/>
        </p:nvSpPr>
        <p:spPr bwMode="gray">
          <a:xfrm rot="16200000" flipV="1">
            <a:off x="2466850" y="2216695"/>
            <a:ext cx="1109663" cy="715963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13D3F9">
                  <a:gamma/>
                  <a:shade val="46275"/>
                  <a:invGamma/>
                </a:srgbClr>
              </a:gs>
              <a:gs pos="100000">
                <a:srgbClr val="13D3F9">
                  <a:alpha val="7000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</a:endParaRPr>
          </a:p>
        </p:txBody>
      </p:sp>
      <p:sp>
        <p:nvSpPr>
          <p:cNvPr id="150" name="AutoShape 10"/>
          <p:cNvSpPr>
            <a:spLocks noChangeArrowheads="1"/>
          </p:cNvSpPr>
          <p:nvPr/>
        </p:nvSpPr>
        <p:spPr bwMode="gray">
          <a:xfrm rot="16200000" flipV="1">
            <a:off x="1523082" y="3701801"/>
            <a:ext cx="1160462" cy="727075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938BFD">
                  <a:gamma/>
                  <a:shade val="46275"/>
                  <a:invGamma/>
                </a:srgbClr>
              </a:gs>
              <a:gs pos="100000">
                <a:srgbClr val="938BFD">
                  <a:alpha val="7000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</a:endParaRPr>
          </a:p>
        </p:txBody>
      </p:sp>
      <p:sp>
        <p:nvSpPr>
          <p:cNvPr id="151" name="AutoShape 11"/>
          <p:cNvSpPr>
            <a:spLocks noChangeArrowheads="1"/>
          </p:cNvSpPr>
          <p:nvPr/>
        </p:nvSpPr>
        <p:spPr bwMode="gray">
          <a:xfrm rot="16200000" flipV="1">
            <a:off x="1551657" y="2712789"/>
            <a:ext cx="1109662" cy="71755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13D3F9">
                  <a:gamma/>
                  <a:shade val="46275"/>
                  <a:invGamma/>
                </a:srgbClr>
              </a:gs>
              <a:gs pos="100000">
                <a:srgbClr val="13D3F9">
                  <a:alpha val="7000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</a:endParaRPr>
          </a:p>
        </p:txBody>
      </p:sp>
      <p:sp>
        <p:nvSpPr>
          <p:cNvPr id="152" name="AutoShape 12"/>
          <p:cNvSpPr>
            <a:spLocks noChangeArrowheads="1"/>
          </p:cNvSpPr>
          <p:nvPr/>
        </p:nvSpPr>
        <p:spPr bwMode="gray">
          <a:xfrm rot="16200000" flipV="1">
            <a:off x="823788" y="3915320"/>
            <a:ext cx="735012" cy="725488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938BFD">
                  <a:gamma/>
                  <a:shade val="46275"/>
                  <a:invGamma/>
                </a:srgbClr>
              </a:gs>
              <a:gs pos="100000">
                <a:srgbClr val="938BFD">
                  <a:alpha val="7000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</a:endParaRPr>
          </a:p>
        </p:txBody>
      </p:sp>
      <p:sp>
        <p:nvSpPr>
          <p:cNvPr id="153" name="AutoShape 13"/>
          <p:cNvSpPr>
            <a:spLocks noChangeArrowheads="1"/>
          </p:cNvSpPr>
          <p:nvPr/>
        </p:nvSpPr>
        <p:spPr bwMode="gray">
          <a:xfrm rot="16200000" flipV="1">
            <a:off x="638843" y="3139827"/>
            <a:ext cx="1109663" cy="71755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13D3F9">
                  <a:gamma/>
                  <a:shade val="46275"/>
                  <a:invGamma/>
                </a:srgbClr>
              </a:gs>
              <a:gs pos="100000">
                <a:srgbClr val="13D3F9">
                  <a:alpha val="7000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</a:endParaRPr>
          </a:p>
        </p:txBody>
      </p:sp>
      <p:sp>
        <p:nvSpPr>
          <p:cNvPr id="154" name="Freeform 14"/>
          <p:cNvSpPr>
            <a:spLocks/>
          </p:cNvSpPr>
          <p:nvPr/>
        </p:nvSpPr>
        <p:spPr bwMode="gray">
          <a:xfrm flipH="1">
            <a:off x="1009525" y="2105570"/>
            <a:ext cx="3022600" cy="2432050"/>
          </a:xfrm>
          <a:custGeom>
            <a:avLst/>
            <a:gdLst>
              <a:gd name="T0" fmla="*/ 206674 w 1755"/>
              <a:gd name="T1" fmla="*/ 495704 h 1413"/>
              <a:gd name="T2" fmla="*/ 940364 w 1755"/>
              <a:gd name="T3" fmla="*/ 1626530 h 1413"/>
              <a:gd name="T4" fmla="*/ 2164905 w 1755"/>
              <a:gd name="T5" fmla="*/ 1673003 h 1413"/>
              <a:gd name="T6" fmla="*/ 3022600 w 1755"/>
              <a:gd name="T7" fmla="*/ 2432050 h 1413"/>
              <a:gd name="T8" fmla="*/ 2216573 w 1755"/>
              <a:gd name="T9" fmla="*/ 1590385 h 1413"/>
              <a:gd name="T10" fmla="*/ 1033368 w 1755"/>
              <a:gd name="T11" fmla="*/ 1492277 h 1413"/>
              <a:gd name="T12" fmla="*/ 408180 w 1755"/>
              <a:gd name="T13" fmla="*/ 361451 h 1413"/>
              <a:gd name="T14" fmla="*/ 609687 w 1755"/>
              <a:gd name="T15" fmla="*/ 222034 h 1413"/>
              <a:gd name="T16" fmla="*/ 10334 w 1755"/>
              <a:gd name="T17" fmla="*/ 0 h 1413"/>
              <a:gd name="T18" fmla="*/ 0 w 1755"/>
              <a:gd name="T19" fmla="*/ 676430 h 1413"/>
              <a:gd name="T20" fmla="*/ 206674 w 1755"/>
              <a:gd name="T21" fmla="*/ 495704 h 141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755" h="1413">
                <a:moveTo>
                  <a:pt x="120" y="288"/>
                </a:moveTo>
                <a:lnTo>
                  <a:pt x="546" y="945"/>
                </a:lnTo>
                <a:lnTo>
                  <a:pt x="1257" y="972"/>
                </a:lnTo>
                <a:lnTo>
                  <a:pt x="1755" y="1413"/>
                </a:lnTo>
                <a:lnTo>
                  <a:pt x="1287" y="924"/>
                </a:lnTo>
                <a:lnTo>
                  <a:pt x="600" y="867"/>
                </a:lnTo>
                <a:lnTo>
                  <a:pt x="237" y="210"/>
                </a:lnTo>
                <a:lnTo>
                  <a:pt x="354" y="129"/>
                </a:lnTo>
                <a:lnTo>
                  <a:pt x="6" y="0"/>
                </a:lnTo>
                <a:lnTo>
                  <a:pt x="0" y="393"/>
                </a:lnTo>
                <a:lnTo>
                  <a:pt x="120" y="288"/>
                </a:lnTo>
                <a:close/>
              </a:path>
            </a:pathLst>
          </a:custGeom>
          <a:solidFill>
            <a:srgbClr val="FFFFFF">
              <a:alpha val="30196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5" name="Rectangle 15"/>
          <p:cNvSpPr>
            <a:spLocks noChangeArrowheads="1"/>
          </p:cNvSpPr>
          <p:nvPr/>
        </p:nvSpPr>
        <p:spPr bwMode="black">
          <a:xfrm>
            <a:off x="912688" y="2659608"/>
            <a:ext cx="654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charset="-122"/>
              </a:rPr>
              <a:t>Title</a:t>
            </a:r>
          </a:p>
        </p:txBody>
      </p:sp>
      <p:sp>
        <p:nvSpPr>
          <p:cNvPr id="156" name="Rectangle 16"/>
          <p:cNvSpPr>
            <a:spLocks noChangeArrowheads="1"/>
          </p:cNvSpPr>
          <p:nvPr/>
        </p:nvSpPr>
        <p:spPr bwMode="black">
          <a:xfrm>
            <a:off x="1835025" y="2167483"/>
            <a:ext cx="654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charset="-122"/>
              </a:rPr>
              <a:t>Title</a:t>
            </a:r>
          </a:p>
        </p:txBody>
      </p:sp>
      <p:sp>
        <p:nvSpPr>
          <p:cNvPr id="157" name="Rectangle 17"/>
          <p:cNvSpPr>
            <a:spLocks noChangeArrowheads="1"/>
          </p:cNvSpPr>
          <p:nvPr/>
        </p:nvSpPr>
        <p:spPr bwMode="black">
          <a:xfrm>
            <a:off x="2757363" y="1667420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charset="-122"/>
              </a:rPr>
              <a:t>Title</a:t>
            </a:r>
          </a:p>
        </p:txBody>
      </p:sp>
      <p:sp>
        <p:nvSpPr>
          <p:cNvPr id="158" name="Rectangle 18"/>
          <p:cNvSpPr>
            <a:spLocks noChangeArrowheads="1"/>
          </p:cNvSpPr>
          <p:nvPr/>
        </p:nvSpPr>
        <p:spPr bwMode="black">
          <a:xfrm>
            <a:off x="3662238" y="1183233"/>
            <a:ext cx="654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charset="-122"/>
              </a:rPr>
              <a:t>Title</a:t>
            </a:r>
          </a:p>
        </p:txBody>
      </p:sp>
      <p:sp>
        <p:nvSpPr>
          <p:cNvPr id="159" name="AutoShape 19"/>
          <p:cNvSpPr>
            <a:spLocks noChangeArrowheads="1"/>
          </p:cNvSpPr>
          <p:nvPr/>
        </p:nvSpPr>
        <p:spPr bwMode="gray">
          <a:xfrm>
            <a:off x="1061913" y="4848770"/>
            <a:ext cx="2930525" cy="452438"/>
          </a:xfrm>
          <a:prstGeom prst="roundRect">
            <a:avLst>
              <a:gd name="adj" fmla="val 50000"/>
            </a:avLst>
          </a:prstGeom>
          <a:solidFill>
            <a:srgbClr val="333399"/>
          </a:solidFill>
          <a:ln w="2857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60" name="Rectangle 20"/>
          <p:cNvSpPr>
            <a:spLocks noChangeArrowheads="1"/>
          </p:cNvSpPr>
          <p:nvPr/>
        </p:nvSpPr>
        <p:spPr bwMode="gray">
          <a:xfrm>
            <a:off x="1425450" y="4893220"/>
            <a:ext cx="23399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FFFFFF"/>
                </a:solidFill>
                <a:latin typeface="Arial" charset="0"/>
                <a:ea typeface="宋体" charset="-122"/>
              </a:rPr>
              <a:t>Chart Title in here</a:t>
            </a:r>
          </a:p>
        </p:txBody>
      </p:sp>
      <p:sp>
        <p:nvSpPr>
          <p:cNvPr id="161" name="Text Box 21"/>
          <p:cNvSpPr txBox="1">
            <a:spLocks noChangeArrowheads="1"/>
          </p:cNvSpPr>
          <p:nvPr/>
        </p:nvSpPr>
        <p:spPr bwMode="gray">
          <a:xfrm>
            <a:off x="798388" y="3170783"/>
            <a:ext cx="638175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EAEAEA"/>
                </a:solidFill>
                <a:latin typeface="Arial" charset="0"/>
                <a:ea typeface="宋体" charset="-122"/>
              </a:rPr>
              <a:t>text in here</a:t>
            </a:r>
          </a:p>
        </p:txBody>
      </p:sp>
      <p:sp>
        <p:nvSpPr>
          <p:cNvPr id="162" name="Text Box 22"/>
          <p:cNvSpPr txBox="1">
            <a:spLocks noChangeArrowheads="1"/>
          </p:cNvSpPr>
          <p:nvPr/>
        </p:nvSpPr>
        <p:spPr bwMode="gray">
          <a:xfrm>
            <a:off x="1712788" y="2681833"/>
            <a:ext cx="638175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EAEAEA"/>
                </a:solidFill>
                <a:latin typeface="Arial" charset="0"/>
                <a:ea typeface="宋体" charset="-122"/>
              </a:rPr>
              <a:t>text in here</a:t>
            </a:r>
          </a:p>
        </p:txBody>
      </p:sp>
      <p:sp>
        <p:nvSpPr>
          <p:cNvPr id="163" name="Text Box 23"/>
          <p:cNvSpPr txBox="1">
            <a:spLocks noChangeArrowheads="1"/>
          </p:cNvSpPr>
          <p:nvPr/>
        </p:nvSpPr>
        <p:spPr bwMode="gray">
          <a:xfrm>
            <a:off x="2625600" y="2215108"/>
            <a:ext cx="639763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EAEAEA"/>
                </a:solidFill>
                <a:latin typeface="Arial" charset="0"/>
                <a:ea typeface="宋体" charset="-122"/>
              </a:rPr>
              <a:t>text in here</a:t>
            </a:r>
          </a:p>
        </p:txBody>
      </p:sp>
      <p:sp>
        <p:nvSpPr>
          <p:cNvPr id="164" name="Text Box 24"/>
          <p:cNvSpPr txBox="1">
            <a:spLocks noChangeArrowheads="1"/>
          </p:cNvSpPr>
          <p:nvPr/>
        </p:nvSpPr>
        <p:spPr bwMode="gray">
          <a:xfrm>
            <a:off x="3505075" y="1710283"/>
            <a:ext cx="638175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EAEAEA"/>
                </a:solidFill>
                <a:latin typeface="Arial" charset="0"/>
                <a:ea typeface="宋体" charset="-122"/>
              </a:rPr>
              <a:t>text in here</a:t>
            </a:r>
          </a:p>
        </p:txBody>
      </p: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16828</TotalTime>
  <Words>69</Words>
  <Application>Microsoft Office PowerPoint</Application>
  <PresentationFormat>全屏显示(4:3)</PresentationFormat>
  <Paragraphs>18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658</cp:revision>
  <dcterms:created xsi:type="dcterms:W3CDTF">2009-02-11T05:37:22Z</dcterms:created>
  <dcterms:modified xsi:type="dcterms:W3CDTF">2012-07-10T09:52:16Z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