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48" name="Rectangle 3"/>
          <p:cNvSpPr>
            <a:spLocks noChangeArrowheads="1"/>
          </p:cNvSpPr>
          <p:nvPr/>
        </p:nvSpPr>
        <p:spPr bwMode="gray">
          <a:xfrm>
            <a:off x="0" y="2435002"/>
            <a:ext cx="9144000" cy="677863"/>
          </a:xfrm>
          <a:prstGeom prst="rect">
            <a:avLst/>
          </a:prstGeom>
          <a:solidFill>
            <a:srgbClr val="EAEAEA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gray">
          <a:xfrm>
            <a:off x="0" y="3416077"/>
            <a:ext cx="9144000" cy="730250"/>
          </a:xfrm>
          <a:prstGeom prst="rect">
            <a:avLst/>
          </a:prstGeom>
          <a:solidFill>
            <a:srgbClr val="C0C0C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" name="Rectangle 5"/>
          <p:cNvSpPr>
            <a:spLocks noChangeArrowheads="1"/>
          </p:cNvSpPr>
          <p:nvPr/>
        </p:nvSpPr>
        <p:spPr bwMode="black">
          <a:xfrm>
            <a:off x="2003425" y="5084540"/>
            <a:ext cx="52387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defRPr/>
            </a:pPr>
            <a:r>
              <a:rPr lang="en-US" altLang="zh-CN" sz="16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51" name="Rectangle 6"/>
          <p:cNvSpPr>
            <a:spLocks noChangeArrowheads="1"/>
          </p:cNvSpPr>
          <p:nvPr/>
        </p:nvSpPr>
        <p:spPr bwMode="auto">
          <a:xfrm>
            <a:off x="835025" y="1933352"/>
            <a:ext cx="1816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EAE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Clr>
                <a:schemeClr val="tx2"/>
              </a:buClr>
              <a:buSzPct val="75000"/>
              <a:buFont typeface="Arial" charset="0"/>
              <a:buChar char="►"/>
            </a:pPr>
            <a:r>
              <a:rPr lang="zh-CN" altLang="en-US" sz="2400" b="1">
                <a:solidFill>
                  <a:schemeClr val="tx2"/>
                </a:solidFill>
                <a:latin typeface="Arial" charset="0"/>
                <a:ea typeface="宋体" charset="-122"/>
              </a:rPr>
              <a:t> </a:t>
            </a:r>
            <a:r>
              <a:rPr lang="en-US" altLang="zh-CN" sz="2400" b="1">
                <a:solidFill>
                  <a:schemeClr val="tx2"/>
                </a:solidFill>
                <a:latin typeface="Arial" charset="0"/>
                <a:ea typeface="宋体" charset="-122"/>
              </a:rPr>
              <a:t>Contents</a:t>
            </a:r>
          </a:p>
        </p:txBody>
      </p:sp>
      <p:sp>
        <p:nvSpPr>
          <p:cNvPr id="52" name="AutoShape 7"/>
          <p:cNvSpPr>
            <a:spLocks noChangeArrowheads="1"/>
          </p:cNvSpPr>
          <p:nvPr/>
        </p:nvSpPr>
        <p:spPr bwMode="auto">
          <a:xfrm>
            <a:off x="3292475" y="1388840"/>
            <a:ext cx="2497138" cy="1985962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effectLst/>
          <a:scene3d>
            <a:camera prst="legacyObliqueBottom">
              <a:rot lat="20099998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3" name="AutoShape 8"/>
          <p:cNvSpPr>
            <a:spLocks noChangeArrowheads="1"/>
          </p:cNvSpPr>
          <p:nvPr/>
        </p:nvSpPr>
        <p:spPr bwMode="gray">
          <a:xfrm>
            <a:off x="2041525" y="2281015"/>
            <a:ext cx="2497138" cy="1985962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effectLst/>
          <a:scene3d>
            <a:camera prst="legacyObliqueBottom">
              <a:rot lat="20099998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4" name="AutoShape 9"/>
          <p:cNvSpPr>
            <a:spLocks noChangeArrowheads="1"/>
          </p:cNvSpPr>
          <p:nvPr/>
        </p:nvSpPr>
        <p:spPr bwMode="gray">
          <a:xfrm>
            <a:off x="4549775" y="2274665"/>
            <a:ext cx="2497138" cy="1985962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effectLst/>
          <a:scene3d>
            <a:camera prst="legacyObliqueBottom">
              <a:rot lat="20099998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55" name="Group 10"/>
          <p:cNvGrpSpPr>
            <a:grpSpLocks/>
          </p:cNvGrpSpPr>
          <p:nvPr/>
        </p:nvGrpSpPr>
        <p:grpSpPr bwMode="auto">
          <a:xfrm>
            <a:off x="3294063" y="1196752"/>
            <a:ext cx="2497137" cy="1985963"/>
            <a:chOff x="2144" y="1110"/>
            <a:chExt cx="1573" cy="1251"/>
          </a:xfrm>
        </p:grpSpPr>
        <p:sp>
          <p:nvSpPr>
            <p:cNvPr id="56" name="AutoShape 11"/>
            <p:cNvSpPr>
              <a:spLocks noChangeArrowheads="1"/>
            </p:cNvSpPr>
            <p:nvPr/>
          </p:nvSpPr>
          <p:spPr bwMode="gray">
            <a:xfrm>
              <a:off x="2144" y="1110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30588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Bottom">
                <a:rot lat="20099999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gray">
            <a:xfrm>
              <a:off x="2144" y="1736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Group 13"/>
          <p:cNvGrpSpPr>
            <a:grpSpLocks/>
          </p:cNvGrpSpPr>
          <p:nvPr/>
        </p:nvGrpSpPr>
        <p:grpSpPr bwMode="auto">
          <a:xfrm>
            <a:off x="2036763" y="2092102"/>
            <a:ext cx="2497137" cy="1985963"/>
            <a:chOff x="1352" y="1684"/>
            <a:chExt cx="1573" cy="1251"/>
          </a:xfrm>
        </p:grpSpPr>
        <p:sp>
          <p:nvSpPr>
            <p:cNvPr id="59" name="AutoShape 14"/>
            <p:cNvSpPr>
              <a:spLocks noChangeArrowheads="1"/>
            </p:cNvSpPr>
            <p:nvPr/>
          </p:nvSpPr>
          <p:spPr bwMode="gray">
            <a:xfrm>
              <a:off x="1352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4431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Bottom">
                <a:rot lat="20099999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0" name="Line 15"/>
            <p:cNvSpPr>
              <a:spLocks noChangeShapeType="1"/>
            </p:cNvSpPr>
            <p:nvPr/>
          </p:nvSpPr>
          <p:spPr bwMode="gray">
            <a:xfrm>
              <a:off x="1355" y="2307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" name="Group 16"/>
          <p:cNvGrpSpPr>
            <a:grpSpLocks/>
          </p:cNvGrpSpPr>
          <p:nvPr/>
        </p:nvGrpSpPr>
        <p:grpSpPr bwMode="auto">
          <a:xfrm>
            <a:off x="4545013" y="2085752"/>
            <a:ext cx="2497137" cy="1985963"/>
            <a:chOff x="2934" y="1684"/>
            <a:chExt cx="1573" cy="1251"/>
          </a:xfrm>
        </p:grpSpPr>
        <p:sp>
          <p:nvSpPr>
            <p:cNvPr id="62" name="AutoShape 17"/>
            <p:cNvSpPr>
              <a:spLocks noChangeArrowheads="1"/>
            </p:cNvSpPr>
            <p:nvPr/>
          </p:nvSpPr>
          <p:spPr bwMode="gray">
            <a:xfrm>
              <a:off x="2934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4431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Bottom">
                <a:rot lat="20099999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3" name="Line 18"/>
            <p:cNvSpPr>
              <a:spLocks noChangeShapeType="1"/>
            </p:cNvSpPr>
            <p:nvPr/>
          </p:nvSpPr>
          <p:spPr bwMode="gray">
            <a:xfrm>
              <a:off x="2941" y="2308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" name="Text Box 19"/>
          <p:cNvSpPr txBox="1">
            <a:spLocks noChangeArrowheads="1"/>
          </p:cNvSpPr>
          <p:nvPr/>
        </p:nvSpPr>
        <p:spPr bwMode="auto">
          <a:xfrm>
            <a:off x="3603625" y="1963515"/>
            <a:ext cx="1857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EAEAEA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Arial" charset="0"/>
                <a:ea typeface="宋体" charset="-122"/>
              </a:rPr>
              <a:t>Title in here</a:t>
            </a:r>
          </a:p>
        </p:txBody>
      </p:sp>
      <p:sp>
        <p:nvSpPr>
          <p:cNvPr id="65" name="Text Box 20"/>
          <p:cNvSpPr txBox="1">
            <a:spLocks noChangeArrowheads="1"/>
          </p:cNvSpPr>
          <p:nvPr/>
        </p:nvSpPr>
        <p:spPr bwMode="auto">
          <a:xfrm>
            <a:off x="2332038" y="2879502"/>
            <a:ext cx="1857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EAEAEA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Arial" charset="0"/>
                <a:ea typeface="宋体" charset="-122"/>
              </a:rPr>
              <a:t>Title in here</a:t>
            </a: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4840288" y="2854102"/>
            <a:ext cx="1857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EAEAEA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Arial" charset="0"/>
                <a:ea typeface="宋体" charset="-122"/>
              </a:rPr>
              <a:t>Title in here</a:t>
            </a:r>
          </a:p>
        </p:txBody>
      </p:sp>
      <p:grpSp>
        <p:nvGrpSpPr>
          <p:cNvPr id="67" name="Group 22"/>
          <p:cNvGrpSpPr>
            <a:grpSpLocks/>
          </p:cNvGrpSpPr>
          <p:nvPr/>
        </p:nvGrpSpPr>
        <p:grpSpPr bwMode="auto">
          <a:xfrm>
            <a:off x="3889375" y="3479577"/>
            <a:ext cx="1682750" cy="1552575"/>
            <a:chOff x="482" y="1851"/>
            <a:chExt cx="860" cy="796"/>
          </a:xfrm>
        </p:grpSpPr>
        <p:sp>
          <p:nvSpPr>
            <p:cNvPr id="68" name="Freeform 23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24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25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26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2" name="Freeform 27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3" name="Freeform 28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16790</TotalTime>
  <Words>33</Words>
  <Application>Microsoft Office PowerPoint</Application>
  <PresentationFormat>全屏显示(4:3)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656</cp:revision>
  <dcterms:created xsi:type="dcterms:W3CDTF">2009-02-11T05:37:22Z</dcterms:created>
  <dcterms:modified xsi:type="dcterms:W3CDTF">2012-07-10T03:44:05Z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