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pic>
        <p:nvPicPr>
          <p:cNvPr id="33" name="Picture 3" descr="RY_circl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538" y="3168650"/>
            <a:ext cx="1985962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4" descr="LB_circle0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151188"/>
            <a:ext cx="2106613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5" descr="O_chevron001"/>
          <p:cNvPicPr>
            <a:picLocks noChangeAspect="1" noChangeArrowheads="1"/>
          </p:cNvPicPr>
          <p:nvPr/>
        </p:nvPicPr>
        <p:blipFill>
          <a:blip r:embed="rId5">
            <a:lum bright="6000" contrast="42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275" y="3967163"/>
            <a:ext cx="506413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6" descr="O_chevron001"/>
          <p:cNvPicPr>
            <a:picLocks noChangeAspect="1" noChangeArrowheads="1"/>
          </p:cNvPicPr>
          <p:nvPr/>
        </p:nvPicPr>
        <p:blipFill>
          <a:blip r:embed="rId5">
            <a:lum bright="6000" contrast="42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013" y="3936033"/>
            <a:ext cx="508000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7" descr="YG_circle0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375" y="3175000"/>
            <a:ext cx="2141538" cy="214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 Box 8"/>
          <p:cNvSpPr txBox="1">
            <a:spLocks noChangeArrowheads="1"/>
          </p:cNvSpPr>
          <p:nvPr/>
        </p:nvSpPr>
        <p:spPr bwMode="gray">
          <a:xfrm>
            <a:off x="1084263" y="3992563"/>
            <a:ext cx="1573212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r>
              <a:rPr lang="en-US" altLang="zh-CN" sz="1600" b="1">
                <a:solidFill>
                  <a:srgbClr val="000000"/>
                </a:solidFill>
                <a:latin typeface="Arial" charset="0"/>
                <a:ea typeface="宋体" charset="-122"/>
              </a:rPr>
              <a:t>Click to add Text</a:t>
            </a:r>
          </a:p>
        </p:txBody>
      </p:sp>
      <p:sp>
        <p:nvSpPr>
          <p:cNvPr id="39" name="Text Box 9"/>
          <p:cNvSpPr txBox="1">
            <a:spLocks noChangeArrowheads="1"/>
          </p:cNvSpPr>
          <p:nvPr/>
        </p:nvSpPr>
        <p:spPr bwMode="gray">
          <a:xfrm>
            <a:off x="3762375" y="4021138"/>
            <a:ext cx="15843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r>
              <a:rPr lang="en-US" altLang="zh-CN" sz="1600" b="1">
                <a:solidFill>
                  <a:srgbClr val="000000"/>
                </a:solidFill>
                <a:latin typeface="Arial" charset="0"/>
                <a:ea typeface="宋体" charset="-122"/>
              </a:rPr>
              <a:t>Click to add Text</a:t>
            </a:r>
          </a:p>
        </p:txBody>
      </p:sp>
      <p:sp>
        <p:nvSpPr>
          <p:cNvPr id="40" name="Text Box 10"/>
          <p:cNvSpPr txBox="1">
            <a:spLocks noChangeArrowheads="1"/>
          </p:cNvSpPr>
          <p:nvPr/>
        </p:nvSpPr>
        <p:spPr bwMode="gray">
          <a:xfrm>
            <a:off x="6400800" y="3983038"/>
            <a:ext cx="1573213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r>
              <a:rPr lang="en-US" altLang="zh-CN" sz="1600" b="1">
                <a:solidFill>
                  <a:srgbClr val="000000"/>
                </a:solidFill>
                <a:latin typeface="Arial" charset="0"/>
                <a:ea typeface="宋体" charset="-122"/>
              </a:rPr>
              <a:t>Click to add Text</a:t>
            </a:r>
          </a:p>
        </p:txBody>
      </p:sp>
      <p:sp>
        <p:nvSpPr>
          <p:cNvPr id="41" name="Rectangle 11"/>
          <p:cNvSpPr>
            <a:spLocks noChangeArrowheads="1"/>
          </p:cNvSpPr>
          <p:nvPr/>
        </p:nvSpPr>
        <p:spPr bwMode="black">
          <a:xfrm>
            <a:off x="531813" y="1443038"/>
            <a:ext cx="6977062" cy="96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  <a:buFontTx/>
              <a:buChar char="•"/>
              <a:defRPr/>
            </a:pPr>
            <a:r>
              <a:rPr lang="zh-CN" altLang="en-US" sz="2000" b="1">
                <a:latin typeface="Arial" charset="0"/>
                <a:ea typeface="宋体" pitchFamily="2" charset="-122"/>
              </a:rPr>
              <a:t> </a:t>
            </a:r>
            <a:r>
              <a:rPr lang="en-US" altLang="zh-CN" sz="2000" b="1">
                <a:latin typeface="Arial" charset="0"/>
                <a:ea typeface="宋体" pitchFamily="2" charset="-122"/>
              </a:rPr>
              <a:t>Contents</a:t>
            </a:r>
          </a:p>
          <a:p>
            <a:pPr algn="l" eaLnBrk="0" hangingPunct="0">
              <a:lnSpc>
                <a:spcPct val="110000"/>
              </a:lnSpc>
              <a:defRPr/>
            </a:pPr>
            <a:r>
              <a:rPr lang="en-US" altLang="zh-CN" sz="1600">
                <a:latin typeface="Arial" charset="0"/>
                <a:ea typeface="宋体" pitchFamily="2" charset="-122"/>
              </a:rPr>
              <a:t>   ThemeGallery</a:t>
            </a:r>
            <a:r>
              <a:rPr lang="en-US" altLang="zh-CN" sz="1600" b="1">
                <a:latin typeface="Arial" charset="0"/>
                <a:ea typeface="宋体" pitchFamily="2" charset="-122"/>
              </a:rPr>
              <a:t>  </a:t>
            </a:r>
            <a:r>
              <a:rPr lang="en-US" altLang="zh-CN" sz="1600">
                <a:latin typeface="Arial" charset="0"/>
                <a:ea typeface="宋体" pitchFamily="2" charset="-122"/>
              </a:rPr>
              <a:t>is a Design Digital Content &amp; Contents mall     </a:t>
            </a:r>
          </a:p>
          <a:p>
            <a:pPr algn="l" eaLnBrk="0" hangingPunct="0">
              <a:lnSpc>
                <a:spcPct val="110000"/>
              </a:lnSpc>
              <a:defRPr/>
            </a:pPr>
            <a:r>
              <a:rPr lang="en-US" altLang="zh-CN" sz="1600">
                <a:latin typeface="Arial" charset="0"/>
                <a:ea typeface="宋体" pitchFamily="2" charset="-122"/>
              </a:rPr>
              <a:t>   developed by Guild Design Inc.</a:t>
            </a: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16790</TotalTime>
  <Words>38</Words>
  <Application>Microsoft Office PowerPoint</Application>
  <PresentationFormat>全屏显示(4:3)</PresentationFormat>
  <Paragraphs>9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655</cp:revision>
  <dcterms:created xsi:type="dcterms:W3CDTF">2009-02-11T05:37:22Z</dcterms:created>
  <dcterms:modified xsi:type="dcterms:W3CDTF">2012-07-10T03:39:19Z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