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869900" y="1340768"/>
            <a:ext cx="5105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000" b="1">
                <a:latin typeface="Arial" charset="0"/>
                <a:ea typeface="宋体" charset="-122"/>
              </a:rPr>
              <a:t>ThemeGallery</a:t>
            </a:r>
            <a:r>
              <a:rPr lang="en-US" altLang="zh-CN" sz="1400">
                <a:latin typeface="Arial" charset="0"/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23" name="Oval 3"/>
          <p:cNvSpPr>
            <a:spLocks noChangeArrowheads="1"/>
          </p:cNvSpPr>
          <p:nvPr/>
        </p:nvSpPr>
        <p:spPr bwMode="ltGray">
          <a:xfrm>
            <a:off x="1723975" y="3390230"/>
            <a:ext cx="3781425" cy="1096963"/>
          </a:xfrm>
          <a:prstGeom prst="ellipse">
            <a:avLst/>
          </a:prstGeom>
          <a:solidFill>
            <a:srgbClr val="1C1C1C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" name="Arc 4"/>
          <p:cNvSpPr>
            <a:spLocks/>
          </p:cNvSpPr>
          <p:nvPr/>
        </p:nvSpPr>
        <p:spPr bwMode="gray">
          <a:xfrm rot="16200000">
            <a:off x="3138438" y="1913855"/>
            <a:ext cx="1316037" cy="3516313"/>
          </a:xfrm>
          <a:custGeom>
            <a:avLst/>
            <a:gdLst>
              <a:gd name="T0" fmla="*/ 1016882 w 43200"/>
              <a:gd name="T1" fmla="*/ 3231834 h 43200"/>
              <a:gd name="T2" fmla="*/ 1170968 w 43200"/>
              <a:gd name="T3" fmla="*/ 2859365 h 43200"/>
              <a:gd name="T4" fmla="*/ 658019 w 43200"/>
              <a:gd name="T5" fmla="*/ 1758157 h 43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lnTo>
                  <a:pt x="33380" y="39705"/>
                </a:lnTo>
                <a:close/>
              </a:path>
            </a:pathLst>
          </a:custGeom>
          <a:gradFill rotWithShape="1">
            <a:gsLst>
              <a:gs pos="0">
                <a:srgbClr val="969696"/>
              </a:gs>
              <a:gs pos="100000">
                <a:srgbClr val="454545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rc 5"/>
          <p:cNvSpPr>
            <a:spLocks/>
          </p:cNvSpPr>
          <p:nvPr/>
        </p:nvSpPr>
        <p:spPr bwMode="gray">
          <a:xfrm rot="16200000">
            <a:off x="3247975" y="1842418"/>
            <a:ext cx="1196975" cy="33845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2353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Arc 6"/>
          <p:cNvSpPr>
            <a:spLocks/>
          </p:cNvSpPr>
          <p:nvPr/>
        </p:nvSpPr>
        <p:spPr bwMode="ltGray">
          <a:xfrm rot="16200000">
            <a:off x="3155900" y="1969418"/>
            <a:ext cx="1195388" cy="3262312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Arc 7"/>
          <p:cNvSpPr>
            <a:spLocks/>
          </p:cNvSpPr>
          <p:nvPr/>
        </p:nvSpPr>
        <p:spPr bwMode="gray">
          <a:xfrm rot="16200000">
            <a:off x="3094782" y="2011486"/>
            <a:ext cx="1227138" cy="31527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584650" y="3669630"/>
            <a:ext cx="7191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latin typeface="Arial" charset="0"/>
                <a:ea typeface="宋体" charset="-122"/>
              </a:rPr>
              <a:t>10%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5018038" y="3404518"/>
            <a:ext cx="4651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latin typeface="Arial" charset="0"/>
                <a:ea typeface="宋体" charset="-122"/>
              </a:rPr>
              <a:t>5%</a:t>
            </a:r>
          </a:p>
        </p:txBody>
      </p:sp>
      <p:sp>
        <p:nvSpPr>
          <p:cNvPr id="30" name="Line 10"/>
          <p:cNvSpPr>
            <a:spLocks noChangeShapeType="1"/>
          </p:cNvSpPr>
          <p:nvPr/>
        </p:nvSpPr>
        <p:spPr bwMode="auto">
          <a:xfrm>
            <a:off x="5381575" y="3785518"/>
            <a:ext cx="0" cy="16033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 flipH="1">
            <a:off x="5022800" y="4276055"/>
            <a:ext cx="0" cy="112713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12"/>
          <p:cNvSpPr>
            <a:spLocks noChangeShapeType="1"/>
          </p:cNvSpPr>
          <p:nvPr/>
        </p:nvSpPr>
        <p:spPr bwMode="gray">
          <a:xfrm flipH="1">
            <a:off x="3078113" y="3569618"/>
            <a:ext cx="879475" cy="7191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rc 13"/>
          <p:cNvSpPr>
            <a:spLocks/>
          </p:cNvSpPr>
          <p:nvPr/>
        </p:nvSpPr>
        <p:spPr bwMode="gray">
          <a:xfrm rot="16200000">
            <a:off x="3112244" y="1641599"/>
            <a:ext cx="1533525" cy="3929063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9900"/>
                </a:solidFill>
                <a:round/>
                <a:headEnd/>
                <a:tailEnd type="arrow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Freeform 14"/>
          <p:cNvSpPr>
            <a:spLocks/>
          </p:cNvSpPr>
          <p:nvPr/>
        </p:nvSpPr>
        <p:spPr bwMode="gray">
          <a:xfrm>
            <a:off x="5686375" y="3099718"/>
            <a:ext cx="195263" cy="255587"/>
          </a:xfrm>
          <a:custGeom>
            <a:avLst/>
            <a:gdLst>
              <a:gd name="T0" fmla="*/ 184184 w 141"/>
              <a:gd name="T1" fmla="*/ 98937 h 186"/>
              <a:gd name="T2" fmla="*/ 195263 w 141"/>
              <a:gd name="T3" fmla="*/ 221234 h 186"/>
              <a:gd name="T4" fmla="*/ 20773 w 141"/>
              <a:gd name="T5" fmla="*/ 255587 h 186"/>
              <a:gd name="T6" fmla="*/ 0 w 141"/>
              <a:gd name="T7" fmla="*/ 0 h 186"/>
              <a:gd name="T8" fmla="*/ 184184 w 141"/>
              <a:gd name="T9" fmla="*/ 98937 h 1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rc 15"/>
          <p:cNvSpPr>
            <a:spLocks/>
          </p:cNvSpPr>
          <p:nvPr/>
        </p:nvSpPr>
        <p:spPr bwMode="gray">
          <a:xfrm rot="16200000">
            <a:off x="3126532" y="1495549"/>
            <a:ext cx="1524000" cy="3932237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FF5050"/>
                </a:solidFill>
                <a:round/>
                <a:headEnd type="triangle" w="med" len="med"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3506738" y="2901280"/>
            <a:ext cx="812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Arial" charset="0"/>
                <a:ea typeface="宋体" charset="-122"/>
              </a:rPr>
              <a:t>60%</a:t>
            </a:r>
          </a:p>
        </p:txBody>
      </p:sp>
      <p:cxnSp>
        <p:nvCxnSpPr>
          <p:cNvPr id="37" name="AutoShape 17"/>
          <p:cNvCxnSpPr>
            <a:cxnSpLocks noChangeShapeType="1"/>
            <a:endCxn id="36" idx="3"/>
          </p:cNvCxnSpPr>
          <p:nvPr/>
        </p:nvCxnSpPr>
        <p:spPr bwMode="auto">
          <a:xfrm rot="10800000" flipV="1">
            <a:off x="4319538" y="2332955"/>
            <a:ext cx="2093912" cy="76676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AutoShape 18"/>
          <p:cNvCxnSpPr>
            <a:cxnSpLocks noChangeShapeType="1"/>
            <a:endCxn id="29" idx="3"/>
          </p:cNvCxnSpPr>
          <p:nvPr/>
        </p:nvCxnSpPr>
        <p:spPr bwMode="auto">
          <a:xfrm rot="10800000">
            <a:off x="5483175" y="3556918"/>
            <a:ext cx="1062038" cy="1587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3776613" y="3769643"/>
            <a:ext cx="576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latin typeface="Arial" charset="0"/>
                <a:ea typeface="宋体" charset="-122"/>
              </a:rPr>
              <a:t>25%</a:t>
            </a:r>
          </a:p>
        </p:txBody>
      </p:sp>
      <p:grpSp>
        <p:nvGrpSpPr>
          <p:cNvPr id="40" name="Group 21"/>
          <p:cNvGrpSpPr>
            <a:grpSpLocks/>
          </p:cNvGrpSpPr>
          <p:nvPr/>
        </p:nvGrpSpPr>
        <p:grpSpPr bwMode="auto">
          <a:xfrm>
            <a:off x="6413450" y="2148805"/>
            <a:ext cx="1758950" cy="419100"/>
            <a:chOff x="816" y="2304"/>
            <a:chExt cx="1440" cy="448"/>
          </a:xfrm>
        </p:grpSpPr>
        <p:sp>
          <p:nvSpPr>
            <p:cNvPr id="41" name="Freeform 22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Rectangle 23"/>
            <p:cNvSpPr>
              <a:spLocks noChangeArrowheads="1"/>
            </p:cNvSpPr>
            <p:nvPr/>
          </p:nvSpPr>
          <p:spPr bwMode="gray">
            <a:xfrm>
              <a:off x="816" y="2304"/>
              <a:ext cx="1440" cy="39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61" name="Group 24"/>
          <p:cNvGrpSpPr>
            <a:grpSpLocks/>
          </p:cNvGrpSpPr>
          <p:nvPr/>
        </p:nvGrpSpPr>
        <p:grpSpPr bwMode="auto">
          <a:xfrm>
            <a:off x="6413450" y="3496593"/>
            <a:ext cx="1758950" cy="419100"/>
            <a:chOff x="816" y="2304"/>
            <a:chExt cx="1440" cy="448"/>
          </a:xfrm>
        </p:grpSpPr>
        <p:sp>
          <p:nvSpPr>
            <p:cNvPr id="62" name="Freeform 2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Rectangle 26"/>
            <p:cNvSpPr>
              <a:spLocks noChangeArrowheads="1"/>
            </p:cNvSpPr>
            <p:nvPr/>
          </p:nvSpPr>
          <p:spPr bwMode="gray">
            <a:xfrm>
              <a:off x="816" y="2304"/>
              <a:ext cx="1440" cy="394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64" name="Group 27"/>
          <p:cNvGrpSpPr>
            <a:grpSpLocks/>
          </p:cNvGrpSpPr>
          <p:nvPr/>
        </p:nvGrpSpPr>
        <p:grpSpPr bwMode="auto">
          <a:xfrm>
            <a:off x="4700538" y="4649118"/>
            <a:ext cx="1758950" cy="419100"/>
            <a:chOff x="816" y="2304"/>
            <a:chExt cx="1440" cy="448"/>
          </a:xfrm>
        </p:grpSpPr>
        <p:sp>
          <p:nvSpPr>
            <p:cNvPr id="65" name="Freeform 2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Rectangle 29"/>
            <p:cNvSpPr>
              <a:spLocks noChangeArrowheads="1"/>
            </p:cNvSpPr>
            <p:nvPr/>
          </p:nvSpPr>
          <p:spPr bwMode="gray">
            <a:xfrm>
              <a:off x="816" y="2304"/>
              <a:ext cx="1440" cy="394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tint val="4549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67" name="Group 30"/>
          <p:cNvGrpSpPr>
            <a:grpSpLocks/>
          </p:cNvGrpSpPr>
          <p:nvPr/>
        </p:nvGrpSpPr>
        <p:grpSpPr bwMode="auto">
          <a:xfrm>
            <a:off x="1795413" y="4758655"/>
            <a:ext cx="1758950" cy="419100"/>
            <a:chOff x="816" y="2304"/>
            <a:chExt cx="1440" cy="448"/>
          </a:xfrm>
        </p:grpSpPr>
        <p:sp>
          <p:nvSpPr>
            <p:cNvPr id="68" name="Freeform 3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Rectangle 32"/>
            <p:cNvSpPr>
              <a:spLocks noChangeArrowheads="1"/>
            </p:cNvSpPr>
            <p:nvPr/>
          </p:nvSpPr>
          <p:spPr bwMode="gray">
            <a:xfrm>
              <a:off x="816" y="2304"/>
              <a:ext cx="1440" cy="39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745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cxnSp>
        <p:nvCxnSpPr>
          <p:cNvPr id="70" name="AutoShape 33"/>
          <p:cNvCxnSpPr>
            <a:cxnSpLocks noChangeShapeType="1"/>
            <a:stCxn id="66" idx="0"/>
            <a:endCxn id="28" idx="3"/>
          </p:cNvCxnSpPr>
          <p:nvPr/>
        </p:nvCxnSpPr>
        <p:spPr bwMode="auto">
          <a:xfrm rot="5400000" flipH="1">
            <a:off x="5028357" y="4097461"/>
            <a:ext cx="827088" cy="276225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AutoShape 34"/>
          <p:cNvCxnSpPr>
            <a:cxnSpLocks noChangeShapeType="1"/>
            <a:stCxn id="69" idx="3"/>
            <a:endCxn id="39" idx="2"/>
          </p:cNvCxnSpPr>
          <p:nvPr/>
        </p:nvCxnSpPr>
        <p:spPr bwMode="auto">
          <a:xfrm flipV="1">
            <a:off x="3554363" y="4074443"/>
            <a:ext cx="511175" cy="868362"/>
          </a:xfrm>
          <a:prstGeom prst="bentConnector2">
            <a:avLst/>
          </a:prstGeom>
          <a:noFill/>
          <a:ln w="9525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2" name="Rectangle 35"/>
          <p:cNvSpPr>
            <a:spLocks noChangeArrowheads="1"/>
          </p:cNvSpPr>
          <p:nvPr/>
        </p:nvSpPr>
        <p:spPr bwMode="auto">
          <a:xfrm>
            <a:off x="6678563" y="3893468"/>
            <a:ext cx="139700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zh-CN" altLang="en-US" sz="1200">
                <a:latin typeface="Arial" charset="0"/>
                <a:ea typeface="宋体" charset="-122"/>
              </a:rPr>
              <a:t> </a:t>
            </a:r>
            <a:r>
              <a:rPr lang="en-US" altLang="zh-CN" sz="1200">
                <a:latin typeface="Arial" charset="0"/>
                <a:ea typeface="宋体" charset="-122"/>
              </a:rPr>
              <a:t>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</p:txBody>
      </p:sp>
      <p:sp>
        <p:nvSpPr>
          <p:cNvPr id="73" name="Rectangle 36"/>
          <p:cNvSpPr>
            <a:spLocks noChangeArrowheads="1"/>
          </p:cNvSpPr>
          <p:nvPr/>
        </p:nvSpPr>
        <p:spPr bwMode="auto">
          <a:xfrm>
            <a:off x="6719838" y="2545680"/>
            <a:ext cx="139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zh-CN" altLang="en-US" sz="1200">
                <a:latin typeface="Arial" charset="0"/>
                <a:ea typeface="宋体" charset="-122"/>
              </a:rPr>
              <a:t> </a:t>
            </a:r>
            <a:r>
              <a:rPr lang="en-US" altLang="zh-CN" sz="1200">
                <a:latin typeface="Arial" charset="0"/>
                <a:ea typeface="宋体" charset="-122"/>
              </a:rPr>
              <a:t>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</p:txBody>
      </p:sp>
      <p:sp>
        <p:nvSpPr>
          <p:cNvPr id="74" name="Rectangle 37"/>
          <p:cNvSpPr>
            <a:spLocks noChangeArrowheads="1"/>
          </p:cNvSpPr>
          <p:nvPr/>
        </p:nvSpPr>
        <p:spPr bwMode="auto">
          <a:xfrm>
            <a:off x="4927550" y="5199980"/>
            <a:ext cx="139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zh-CN" altLang="en-US" sz="1200">
                <a:latin typeface="Arial" charset="0"/>
                <a:ea typeface="宋体" charset="-122"/>
              </a:rPr>
              <a:t> </a:t>
            </a:r>
            <a:r>
              <a:rPr lang="en-US" altLang="zh-CN" sz="1200">
                <a:latin typeface="Arial" charset="0"/>
                <a:ea typeface="宋体" charset="-122"/>
              </a:rPr>
              <a:t>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</p:txBody>
      </p:sp>
      <p:grpSp>
        <p:nvGrpSpPr>
          <p:cNvPr id="75" name="Group 38"/>
          <p:cNvGrpSpPr>
            <a:grpSpLocks/>
          </p:cNvGrpSpPr>
          <p:nvPr/>
        </p:nvGrpSpPr>
        <p:grpSpPr bwMode="auto">
          <a:xfrm>
            <a:off x="2649488" y="2280568"/>
            <a:ext cx="923925" cy="1123950"/>
            <a:chOff x="1008" y="1296"/>
            <a:chExt cx="891" cy="983"/>
          </a:xfrm>
        </p:grpSpPr>
        <p:grpSp>
          <p:nvGrpSpPr>
            <p:cNvPr id="76" name="Group 39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03" name="Freeform 40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198 w 630"/>
                  <a:gd name="T1" fmla="*/ 7 h 439"/>
                  <a:gd name="T2" fmla="*/ 31 w 630"/>
                  <a:gd name="T3" fmla="*/ 265 h 439"/>
                  <a:gd name="T4" fmla="*/ 353 w 630"/>
                  <a:gd name="T5" fmla="*/ 265 h 439"/>
                  <a:gd name="T6" fmla="*/ 198 w 630"/>
                  <a:gd name="T7" fmla="*/ 7 h 4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8398" dir="9206097" algn="ctr" rotWithShape="0">
                        <a:srgbClr val="5C1F00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04" name="Oval 41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77" name="Freeform 42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>
                <a:gd name="T0" fmla="*/ 429 w 630"/>
                <a:gd name="T1" fmla="*/ 16 h 439"/>
                <a:gd name="T2" fmla="*/ 68 w 630"/>
                <a:gd name="T3" fmla="*/ 598 h 439"/>
                <a:gd name="T4" fmla="*/ 767 w 630"/>
                <a:gd name="T5" fmla="*/ 598 h 439"/>
                <a:gd name="T6" fmla="*/ 429 w 630"/>
                <a:gd name="T7" fmla="*/ 16 h 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002D2F"/>
                </a:gs>
                <a:gs pos="100000">
                  <a:srgbClr val="00ABB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9206097" algn="ctr" rotWithShape="0">
                      <a:srgbClr val="00676C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502 w 1321"/>
                <a:gd name="T1" fmla="*/ 107 h 712"/>
                <a:gd name="T2" fmla="*/ 508 w 1321"/>
                <a:gd name="T3" fmla="*/ 118 h 712"/>
                <a:gd name="T4" fmla="*/ 510 w 1321"/>
                <a:gd name="T5" fmla="*/ 128 h 712"/>
                <a:gd name="T6" fmla="*/ 508 w 1321"/>
                <a:gd name="T7" fmla="*/ 138 h 712"/>
                <a:gd name="T8" fmla="*/ 501 w 1321"/>
                <a:gd name="T9" fmla="*/ 147 h 712"/>
                <a:gd name="T10" fmla="*/ 491 w 1321"/>
                <a:gd name="T11" fmla="*/ 155 h 712"/>
                <a:gd name="T12" fmla="*/ 478 w 1321"/>
                <a:gd name="T13" fmla="*/ 161 h 712"/>
                <a:gd name="T14" fmla="*/ 462 w 1321"/>
                <a:gd name="T15" fmla="*/ 168 h 712"/>
                <a:gd name="T16" fmla="*/ 443 w 1321"/>
                <a:gd name="T17" fmla="*/ 173 h 712"/>
                <a:gd name="T18" fmla="*/ 422 w 1321"/>
                <a:gd name="T19" fmla="*/ 178 h 712"/>
                <a:gd name="T20" fmla="*/ 398 w 1321"/>
                <a:gd name="T21" fmla="*/ 182 h 712"/>
                <a:gd name="T22" fmla="*/ 373 w 1321"/>
                <a:gd name="T23" fmla="*/ 185 h 712"/>
                <a:gd name="T24" fmla="*/ 346 w 1321"/>
                <a:gd name="T25" fmla="*/ 188 h 712"/>
                <a:gd name="T26" fmla="*/ 318 w 1321"/>
                <a:gd name="T27" fmla="*/ 189 h 712"/>
                <a:gd name="T28" fmla="*/ 307 w 1321"/>
                <a:gd name="T29" fmla="*/ 190 h 712"/>
                <a:gd name="T30" fmla="*/ 184 w 1321"/>
                <a:gd name="T31" fmla="*/ 190 h 712"/>
                <a:gd name="T32" fmla="*/ 182 w 1321"/>
                <a:gd name="T33" fmla="*/ 190 h 712"/>
                <a:gd name="T34" fmla="*/ 158 w 1321"/>
                <a:gd name="T35" fmla="*/ 189 h 712"/>
                <a:gd name="T36" fmla="*/ 134 w 1321"/>
                <a:gd name="T37" fmla="*/ 188 h 712"/>
                <a:gd name="T38" fmla="*/ 112 w 1321"/>
                <a:gd name="T39" fmla="*/ 186 h 712"/>
                <a:gd name="T40" fmla="*/ 91 w 1321"/>
                <a:gd name="T41" fmla="*/ 184 h 712"/>
                <a:gd name="T42" fmla="*/ 72 w 1321"/>
                <a:gd name="T43" fmla="*/ 181 h 712"/>
                <a:gd name="T44" fmla="*/ 54 w 1321"/>
                <a:gd name="T45" fmla="*/ 177 h 712"/>
                <a:gd name="T46" fmla="*/ 39 w 1321"/>
                <a:gd name="T47" fmla="*/ 173 h 712"/>
                <a:gd name="T48" fmla="*/ 26 w 1321"/>
                <a:gd name="T49" fmla="*/ 168 h 712"/>
                <a:gd name="T50" fmla="*/ 15 w 1321"/>
                <a:gd name="T51" fmla="*/ 162 h 712"/>
                <a:gd name="T52" fmla="*/ 7 w 1321"/>
                <a:gd name="T53" fmla="*/ 156 h 712"/>
                <a:gd name="T54" fmla="*/ 2 w 1321"/>
                <a:gd name="T55" fmla="*/ 148 h 712"/>
                <a:gd name="T56" fmla="*/ 0 w 1321"/>
                <a:gd name="T57" fmla="*/ 140 h 712"/>
                <a:gd name="T58" fmla="*/ 0 w 1321"/>
                <a:gd name="T59" fmla="*/ 139 h 712"/>
                <a:gd name="T60" fmla="*/ 2 w 1321"/>
                <a:gd name="T61" fmla="*/ 130 h 712"/>
                <a:gd name="T62" fmla="*/ 6 w 1321"/>
                <a:gd name="T63" fmla="*/ 119 h 712"/>
                <a:gd name="T64" fmla="*/ 20 w 1321"/>
                <a:gd name="T65" fmla="*/ 99 h 712"/>
                <a:gd name="T66" fmla="*/ 36 w 1321"/>
                <a:gd name="T67" fmla="*/ 80 h 712"/>
                <a:gd name="T68" fmla="*/ 57 w 1321"/>
                <a:gd name="T69" fmla="*/ 63 h 712"/>
                <a:gd name="T70" fmla="*/ 79 w 1321"/>
                <a:gd name="T71" fmla="*/ 47 h 712"/>
                <a:gd name="T72" fmla="*/ 104 w 1321"/>
                <a:gd name="T73" fmla="*/ 33 h 712"/>
                <a:gd name="T74" fmla="*/ 132 w 1321"/>
                <a:gd name="T75" fmla="*/ 22 h 712"/>
                <a:gd name="T76" fmla="*/ 160 w 1321"/>
                <a:gd name="T77" fmla="*/ 13 h 712"/>
                <a:gd name="T78" fmla="*/ 192 w 1321"/>
                <a:gd name="T79" fmla="*/ 6 h 712"/>
                <a:gd name="T80" fmla="*/ 224 w 1321"/>
                <a:gd name="T81" fmla="*/ 2 h 712"/>
                <a:gd name="T82" fmla="*/ 258 w 1321"/>
                <a:gd name="T83" fmla="*/ 0 h 712"/>
                <a:gd name="T84" fmla="*/ 258 w 1321"/>
                <a:gd name="T85" fmla="*/ 0 h 712"/>
                <a:gd name="T86" fmla="*/ 293 w 1321"/>
                <a:gd name="T87" fmla="*/ 2 h 712"/>
                <a:gd name="T88" fmla="*/ 327 w 1321"/>
                <a:gd name="T89" fmla="*/ 6 h 712"/>
                <a:gd name="T90" fmla="*/ 360 w 1321"/>
                <a:gd name="T91" fmla="*/ 14 h 712"/>
                <a:gd name="T92" fmla="*/ 390 w 1321"/>
                <a:gd name="T93" fmla="*/ 24 h 712"/>
                <a:gd name="T94" fmla="*/ 418 w 1321"/>
                <a:gd name="T95" fmla="*/ 37 h 712"/>
                <a:gd name="T96" fmla="*/ 444 w 1321"/>
                <a:gd name="T97" fmla="*/ 52 h 712"/>
                <a:gd name="T98" fmla="*/ 466 w 1321"/>
                <a:gd name="T99" fmla="*/ 68 h 712"/>
                <a:gd name="T100" fmla="*/ 486 w 1321"/>
                <a:gd name="T101" fmla="*/ 87 h 712"/>
                <a:gd name="T102" fmla="*/ 502 w 1321"/>
                <a:gd name="T103" fmla="*/ 107 h 712"/>
                <a:gd name="T104" fmla="*/ 502 w 1321"/>
                <a:gd name="T105" fmla="*/ 107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9CA4">
                    <a:alpha val="17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Oval 44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005C60"/>
                </a:gs>
                <a:gs pos="50000">
                  <a:srgbClr val="00A4AC"/>
                </a:gs>
                <a:gs pos="100000">
                  <a:srgbClr val="005C6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314 w 1321"/>
                <a:gd name="T1" fmla="*/ 82 h 712"/>
                <a:gd name="T2" fmla="*/ 318 w 1321"/>
                <a:gd name="T3" fmla="*/ 90 h 712"/>
                <a:gd name="T4" fmla="*/ 319 w 1321"/>
                <a:gd name="T5" fmla="*/ 98 h 712"/>
                <a:gd name="T6" fmla="*/ 318 w 1321"/>
                <a:gd name="T7" fmla="*/ 105 h 712"/>
                <a:gd name="T8" fmla="*/ 313 w 1321"/>
                <a:gd name="T9" fmla="*/ 112 h 712"/>
                <a:gd name="T10" fmla="*/ 307 w 1321"/>
                <a:gd name="T11" fmla="*/ 118 h 712"/>
                <a:gd name="T12" fmla="*/ 299 w 1321"/>
                <a:gd name="T13" fmla="*/ 123 h 712"/>
                <a:gd name="T14" fmla="*/ 289 w 1321"/>
                <a:gd name="T15" fmla="*/ 128 h 712"/>
                <a:gd name="T16" fmla="*/ 277 w 1321"/>
                <a:gd name="T17" fmla="*/ 132 h 712"/>
                <a:gd name="T18" fmla="*/ 264 w 1321"/>
                <a:gd name="T19" fmla="*/ 136 h 712"/>
                <a:gd name="T20" fmla="*/ 249 w 1321"/>
                <a:gd name="T21" fmla="*/ 139 h 712"/>
                <a:gd name="T22" fmla="*/ 234 w 1321"/>
                <a:gd name="T23" fmla="*/ 141 h 712"/>
                <a:gd name="T24" fmla="*/ 216 w 1321"/>
                <a:gd name="T25" fmla="*/ 143 h 712"/>
                <a:gd name="T26" fmla="*/ 199 w 1321"/>
                <a:gd name="T27" fmla="*/ 145 h 712"/>
                <a:gd name="T28" fmla="*/ 192 w 1321"/>
                <a:gd name="T29" fmla="*/ 145 h 712"/>
                <a:gd name="T30" fmla="*/ 115 w 1321"/>
                <a:gd name="T31" fmla="*/ 145 h 712"/>
                <a:gd name="T32" fmla="*/ 114 w 1321"/>
                <a:gd name="T33" fmla="*/ 145 h 712"/>
                <a:gd name="T34" fmla="*/ 99 w 1321"/>
                <a:gd name="T35" fmla="*/ 144 h 712"/>
                <a:gd name="T36" fmla="*/ 84 w 1321"/>
                <a:gd name="T37" fmla="*/ 143 h 712"/>
                <a:gd name="T38" fmla="*/ 70 w 1321"/>
                <a:gd name="T39" fmla="*/ 142 h 712"/>
                <a:gd name="T40" fmla="*/ 57 w 1321"/>
                <a:gd name="T41" fmla="*/ 140 h 712"/>
                <a:gd name="T42" fmla="*/ 45 w 1321"/>
                <a:gd name="T43" fmla="*/ 138 h 712"/>
                <a:gd name="T44" fmla="*/ 34 w 1321"/>
                <a:gd name="T45" fmla="*/ 135 h 712"/>
                <a:gd name="T46" fmla="*/ 25 w 1321"/>
                <a:gd name="T47" fmla="*/ 132 h 712"/>
                <a:gd name="T48" fmla="*/ 16 w 1321"/>
                <a:gd name="T49" fmla="*/ 128 h 712"/>
                <a:gd name="T50" fmla="*/ 9 w 1321"/>
                <a:gd name="T51" fmla="*/ 124 h 712"/>
                <a:gd name="T52" fmla="*/ 4 w 1321"/>
                <a:gd name="T53" fmla="*/ 119 h 712"/>
                <a:gd name="T54" fmla="*/ 1 w 1321"/>
                <a:gd name="T55" fmla="*/ 113 h 712"/>
                <a:gd name="T56" fmla="*/ 0 w 1321"/>
                <a:gd name="T57" fmla="*/ 107 h 712"/>
                <a:gd name="T58" fmla="*/ 0 w 1321"/>
                <a:gd name="T59" fmla="*/ 106 h 712"/>
                <a:gd name="T60" fmla="*/ 1 w 1321"/>
                <a:gd name="T61" fmla="*/ 99 h 712"/>
                <a:gd name="T62" fmla="*/ 4 w 1321"/>
                <a:gd name="T63" fmla="*/ 91 h 712"/>
                <a:gd name="T64" fmla="*/ 12 w 1321"/>
                <a:gd name="T65" fmla="*/ 75 h 712"/>
                <a:gd name="T66" fmla="*/ 23 w 1321"/>
                <a:gd name="T67" fmla="*/ 61 h 712"/>
                <a:gd name="T68" fmla="*/ 35 w 1321"/>
                <a:gd name="T69" fmla="*/ 48 h 712"/>
                <a:gd name="T70" fmla="*/ 49 w 1321"/>
                <a:gd name="T71" fmla="*/ 36 h 712"/>
                <a:gd name="T72" fmla="*/ 65 w 1321"/>
                <a:gd name="T73" fmla="*/ 25 h 712"/>
                <a:gd name="T74" fmla="*/ 82 w 1321"/>
                <a:gd name="T75" fmla="*/ 17 h 712"/>
                <a:gd name="T76" fmla="*/ 100 w 1321"/>
                <a:gd name="T77" fmla="*/ 10 h 712"/>
                <a:gd name="T78" fmla="*/ 120 w 1321"/>
                <a:gd name="T79" fmla="*/ 4 h 712"/>
                <a:gd name="T80" fmla="*/ 140 w 1321"/>
                <a:gd name="T81" fmla="*/ 1 h 712"/>
                <a:gd name="T82" fmla="*/ 161 w 1321"/>
                <a:gd name="T83" fmla="*/ 0 h 712"/>
                <a:gd name="T84" fmla="*/ 161 w 1321"/>
                <a:gd name="T85" fmla="*/ 0 h 712"/>
                <a:gd name="T86" fmla="*/ 183 w 1321"/>
                <a:gd name="T87" fmla="*/ 1 h 712"/>
                <a:gd name="T88" fmla="*/ 205 w 1321"/>
                <a:gd name="T89" fmla="*/ 5 h 712"/>
                <a:gd name="T90" fmla="*/ 225 w 1321"/>
                <a:gd name="T91" fmla="*/ 11 h 712"/>
                <a:gd name="T92" fmla="*/ 244 w 1321"/>
                <a:gd name="T93" fmla="*/ 18 h 712"/>
                <a:gd name="T94" fmla="*/ 261 w 1321"/>
                <a:gd name="T95" fmla="*/ 28 h 712"/>
                <a:gd name="T96" fmla="*/ 277 w 1321"/>
                <a:gd name="T97" fmla="*/ 40 h 712"/>
                <a:gd name="T98" fmla="*/ 292 w 1321"/>
                <a:gd name="T99" fmla="*/ 52 h 712"/>
                <a:gd name="T100" fmla="*/ 304 w 1321"/>
                <a:gd name="T101" fmla="*/ 66 h 712"/>
                <a:gd name="T102" fmla="*/ 314 w 1321"/>
                <a:gd name="T103" fmla="*/ 82 h 712"/>
                <a:gd name="T104" fmla="*/ 314 w 1321"/>
                <a:gd name="T105" fmla="*/ 8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59D3D9">
                    <a:alpha val="17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1" name="Group 46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93" name="Group 4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9" name="AutoShape 4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0" name="AutoShape 4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1" name="AutoShape 5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2" name="AutoShape 5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94" name="Group 5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5" name="AutoShape 5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6" name="AutoShape 5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7" name="AutoShape 5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8" name="AutoShape 5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grpSp>
          <p:nvGrpSpPr>
            <p:cNvPr id="82" name="Group 57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83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9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0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1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92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84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5" name="AutoShape 6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86" name="AutoShape 6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87" name="AutoShape 6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88" name="AutoShape 6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</p:grpSp>
      <p:sp>
        <p:nvSpPr>
          <p:cNvPr id="105" name="Rectangle 68"/>
          <p:cNvSpPr>
            <a:spLocks noChangeArrowheads="1"/>
          </p:cNvSpPr>
          <p:nvPr/>
        </p:nvSpPr>
        <p:spPr bwMode="gray">
          <a:xfrm>
            <a:off x="2317700" y="3404518"/>
            <a:ext cx="1504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chemeClr val="bg2"/>
                </a:solidFill>
                <a:latin typeface="Arial" charset="0"/>
                <a:ea typeface="宋体" charset="-122"/>
              </a:rPr>
              <a:t>Click to add Text</a:t>
            </a:r>
          </a:p>
        </p:txBody>
      </p:sp>
      <p:grpSp>
        <p:nvGrpSpPr>
          <p:cNvPr id="106" name="Group 69"/>
          <p:cNvGrpSpPr>
            <a:grpSpLocks/>
          </p:cNvGrpSpPr>
          <p:nvPr/>
        </p:nvGrpSpPr>
        <p:grpSpPr bwMode="auto">
          <a:xfrm>
            <a:off x="2185938" y="2280568"/>
            <a:ext cx="925512" cy="1123950"/>
            <a:chOff x="1008" y="1296"/>
            <a:chExt cx="891" cy="983"/>
          </a:xfrm>
        </p:grpSpPr>
        <p:grpSp>
          <p:nvGrpSpPr>
            <p:cNvPr id="107" name="Group 70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</p:grpSpPr>
          <p:sp>
            <p:nvSpPr>
              <p:cNvPr id="135" name="Freeform 71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198 w 630"/>
                  <a:gd name="T1" fmla="*/ 7 h 439"/>
                  <a:gd name="T2" fmla="*/ 31 w 630"/>
                  <a:gd name="T3" fmla="*/ 265 h 439"/>
                  <a:gd name="T4" fmla="*/ 353 w 630"/>
                  <a:gd name="T5" fmla="*/ 265 h 439"/>
                  <a:gd name="T6" fmla="*/ 198 w 630"/>
                  <a:gd name="T7" fmla="*/ 7 h 4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28398" dir="9206097" algn="ctr" rotWithShape="0">
                        <a:srgbClr val="5C1F00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72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adFill rotWithShape="1">
                <a:gsLst>
                  <a:gs pos="0">
                    <a:srgbClr val="993300"/>
                  </a:gs>
                  <a:gs pos="100000">
                    <a:srgbClr val="471800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108" name="Freeform 73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>
                <a:gd name="T0" fmla="*/ 429 w 630"/>
                <a:gd name="T1" fmla="*/ 16 h 439"/>
                <a:gd name="T2" fmla="*/ 68 w 630"/>
                <a:gd name="T3" fmla="*/ 598 h 439"/>
                <a:gd name="T4" fmla="*/ 767 w 630"/>
                <a:gd name="T5" fmla="*/ 598 h 439"/>
                <a:gd name="T6" fmla="*/ 429 w 630"/>
                <a:gd name="T7" fmla="*/ 16 h 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adFill rotWithShape="1">
              <a:gsLst>
                <a:gs pos="0">
                  <a:srgbClr val="273216"/>
                </a:gs>
                <a:gs pos="100000">
                  <a:srgbClr val="93C05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9206097" algn="ctr" rotWithShape="0">
                      <a:srgbClr val="58733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Freeform 74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502 w 1321"/>
                <a:gd name="T1" fmla="*/ 107 h 712"/>
                <a:gd name="T2" fmla="*/ 508 w 1321"/>
                <a:gd name="T3" fmla="*/ 118 h 712"/>
                <a:gd name="T4" fmla="*/ 510 w 1321"/>
                <a:gd name="T5" fmla="*/ 128 h 712"/>
                <a:gd name="T6" fmla="*/ 508 w 1321"/>
                <a:gd name="T7" fmla="*/ 138 h 712"/>
                <a:gd name="T8" fmla="*/ 501 w 1321"/>
                <a:gd name="T9" fmla="*/ 147 h 712"/>
                <a:gd name="T10" fmla="*/ 491 w 1321"/>
                <a:gd name="T11" fmla="*/ 155 h 712"/>
                <a:gd name="T12" fmla="*/ 478 w 1321"/>
                <a:gd name="T13" fmla="*/ 161 h 712"/>
                <a:gd name="T14" fmla="*/ 462 w 1321"/>
                <a:gd name="T15" fmla="*/ 168 h 712"/>
                <a:gd name="T16" fmla="*/ 443 w 1321"/>
                <a:gd name="T17" fmla="*/ 173 h 712"/>
                <a:gd name="T18" fmla="*/ 422 w 1321"/>
                <a:gd name="T19" fmla="*/ 178 h 712"/>
                <a:gd name="T20" fmla="*/ 398 w 1321"/>
                <a:gd name="T21" fmla="*/ 182 h 712"/>
                <a:gd name="T22" fmla="*/ 373 w 1321"/>
                <a:gd name="T23" fmla="*/ 185 h 712"/>
                <a:gd name="T24" fmla="*/ 346 w 1321"/>
                <a:gd name="T25" fmla="*/ 188 h 712"/>
                <a:gd name="T26" fmla="*/ 318 w 1321"/>
                <a:gd name="T27" fmla="*/ 189 h 712"/>
                <a:gd name="T28" fmla="*/ 307 w 1321"/>
                <a:gd name="T29" fmla="*/ 190 h 712"/>
                <a:gd name="T30" fmla="*/ 184 w 1321"/>
                <a:gd name="T31" fmla="*/ 190 h 712"/>
                <a:gd name="T32" fmla="*/ 182 w 1321"/>
                <a:gd name="T33" fmla="*/ 190 h 712"/>
                <a:gd name="T34" fmla="*/ 158 w 1321"/>
                <a:gd name="T35" fmla="*/ 189 h 712"/>
                <a:gd name="T36" fmla="*/ 134 w 1321"/>
                <a:gd name="T37" fmla="*/ 188 h 712"/>
                <a:gd name="T38" fmla="*/ 112 w 1321"/>
                <a:gd name="T39" fmla="*/ 186 h 712"/>
                <a:gd name="T40" fmla="*/ 91 w 1321"/>
                <a:gd name="T41" fmla="*/ 184 h 712"/>
                <a:gd name="T42" fmla="*/ 72 w 1321"/>
                <a:gd name="T43" fmla="*/ 181 h 712"/>
                <a:gd name="T44" fmla="*/ 54 w 1321"/>
                <a:gd name="T45" fmla="*/ 177 h 712"/>
                <a:gd name="T46" fmla="*/ 39 w 1321"/>
                <a:gd name="T47" fmla="*/ 173 h 712"/>
                <a:gd name="T48" fmla="*/ 26 w 1321"/>
                <a:gd name="T49" fmla="*/ 168 h 712"/>
                <a:gd name="T50" fmla="*/ 15 w 1321"/>
                <a:gd name="T51" fmla="*/ 162 h 712"/>
                <a:gd name="T52" fmla="*/ 7 w 1321"/>
                <a:gd name="T53" fmla="*/ 156 h 712"/>
                <a:gd name="T54" fmla="*/ 2 w 1321"/>
                <a:gd name="T55" fmla="*/ 148 h 712"/>
                <a:gd name="T56" fmla="*/ 0 w 1321"/>
                <a:gd name="T57" fmla="*/ 140 h 712"/>
                <a:gd name="T58" fmla="*/ 0 w 1321"/>
                <a:gd name="T59" fmla="*/ 139 h 712"/>
                <a:gd name="T60" fmla="*/ 2 w 1321"/>
                <a:gd name="T61" fmla="*/ 130 h 712"/>
                <a:gd name="T62" fmla="*/ 6 w 1321"/>
                <a:gd name="T63" fmla="*/ 119 h 712"/>
                <a:gd name="T64" fmla="*/ 20 w 1321"/>
                <a:gd name="T65" fmla="*/ 99 h 712"/>
                <a:gd name="T66" fmla="*/ 36 w 1321"/>
                <a:gd name="T67" fmla="*/ 80 h 712"/>
                <a:gd name="T68" fmla="*/ 57 w 1321"/>
                <a:gd name="T69" fmla="*/ 63 h 712"/>
                <a:gd name="T70" fmla="*/ 79 w 1321"/>
                <a:gd name="T71" fmla="*/ 47 h 712"/>
                <a:gd name="T72" fmla="*/ 104 w 1321"/>
                <a:gd name="T73" fmla="*/ 33 h 712"/>
                <a:gd name="T74" fmla="*/ 132 w 1321"/>
                <a:gd name="T75" fmla="*/ 22 h 712"/>
                <a:gd name="T76" fmla="*/ 160 w 1321"/>
                <a:gd name="T77" fmla="*/ 13 h 712"/>
                <a:gd name="T78" fmla="*/ 192 w 1321"/>
                <a:gd name="T79" fmla="*/ 6 h 712"/>
                <a:gd name="T80" fmla="*/ 224 w 1321"/>
                <a:gd name="T81" fmla="*/ 2 h 712"/>
                <a:gd name="T82" fmla="*/ 258 w 1321"/>
                <a:gd name="T83" fmla="*/ 0 h 712"/>
                <a:gd name="T84" fmla="*/ 258 w 1321"/>
                <a:gd name="T85" fmla="*/ 0 h 712"/>
                <a:gd name="T86" fmla="*/ 293 w 1321"/>
                <a:gd name="T87" fmla="*/ 2 h 712"/>
                <a:gd name="T88" fmla="*/ 327 w 1321"/>
                <a:gd name="T89" fmla="*/ 6 h 712"/>
                <a:gd name="T90" fmla="*/ 360 w 1321"/>
                <a:gd name="T91" fmla="*/ 14 h 712"/>
                <a:gd name="T92" fmla="*/ 390 w 1321"/>
                <a:gd name="T93" fmla="*/ 24 h 712"/>
                <a:gd name="T94" fmla="*/ 418 w 1321"/>
                <a:gd name="T95" fmla="*/ 37 h 712"/>
                <a:gd name="T96" fmla="*/ 444 w 1321"/>
                <a:gd name="T97" fmla="*/ 52 h 712"/>
                <a:gd name="T98" fmla="*/ 466 w 1321"/>
                <a:gd name="T99" fmla="*/ 68 h 712"/>
                <a:gd name="T100" fmla="*/ 486 w 1321"/>
                <a:gd name="T101" fmla="*/ 87 h 712"/>
                <a:gd name="T102" fmla="*/ 502 w 1321"/>
                <a:gd name="T103" fmla="*/ 107 h 712"/>
                <a:gd name="T104" fmla="*/ 502 w 1321"/>
                <a:gd name="T105" fmla="*/ 107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93C052">
                    <a:alpha val="17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Oval 75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adFill rotWithShape="1">
              <a:gsLst>
                <a:gs pos="0">
                  <a:srgbClr val="526C2E"/>
                </a:gs>
                <a:gs pos="50000">
                  <a:srgbClr val="93C052"/>
                </a:gs>
                <a:gs pos="100000">
                  <a:srgbClr val="526C2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1" name="Freeform 76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314 w 1321"/>
                <a:gd name="T1" fmla="*/ 82 h 712"/>
                <a:gd name="T2" fmla="*/ 318 w 1321"/>
                <a:gd name="T3" fmla="*/ 90 h 712"/>
                <a:gd name="T4" fmla="*/ 319 w 1321"/>
                <a:gd name="T5" fmla="*/ 98 h 712"/>
                <a:gd name="T6" fmla="*/ 318 w 1321"/>
                <a:gd name="T7" fmla="*/ 105 h 712"/>
                <a:gd name="T8" fmla="*/ 313 w 1321"/>
                <a:gd name="T9" fmla="*/ 112 h 712"/>
                <a:gd name="T10" fmla="*/ 307 w 1321"/>
                <a:gd name="T11" fmla="*/ 118 h 712"/>
                <a:gd name="T12" fmla="*/ 299 w 1321"/>
                <a:gd name="T13" fmla="*/ 123 h 712"/>
                <a:gd name="T14" fmla="*/ 289 w 1321"/>
                <a:gd name="T15" fmla="*/ 128 h 712"/>
                <a:gd name="T16" fmla="*/ 277 w 1321"/>
                <a:gd name="T17" fmla="*/ 132 h 712"/>
                <a:gd name="T18" fmla="*/ 264 w 1321"/>
                <a:gd name="T19" fmla="*/ 136 h 712"/>
                <a:gd name="T20" fmla="*/ 249 w 1321"/>
                <a:gd name="T21" fmla="*/ 139 h 712"/>
                <a:gd name="T22" fmla="*/ 234 w 1321"/>
                <a:gd name="T23" fmla="*/ 141 h 712"/>
                <a:gd name="T24" fmla="*/ 216 w 1321"/>
                <a:gd name="T25" fmla="*/ 143 h 712"/>
                <a:gd name="T26" fmla="*/ 199 w 1321"/>
                <a:gd name="T27" fmla="*/ 145 h 712"/>
                <a:gd name="T28" fmla="*/ 192 w 1321"/>
                <a:gd name="T29" fmla="*/ 145 h 712"/>
                <a:gd name="T30" fmla="*/ 115 w 1321"/>
                <a:gd name="T31" fmla="*/ 145 h 712"/>
                <a:gd name="T32" fmla="*/ 114 w 1321"/>
                <a:gd name="T33" fmla="*/ 145 h 712"/>
                <a:gd name="T34" fmla="*/ 99 w 1321"/>
                <a:gd name="T35" fmla="*/ 144 h 712"/>
                <a:gd name="T36" fmla="*/ 84 w 1321"/>
                <a:gd name="T37" fmla="*/ 143 h 712"/>
                <a:gd name="T38" fmla="*/ 70 w 1321"/>
                <a:gd name="T39" fmla="*/ 142 h 712"/>
                <a:gd name="T40" fmla="*/ 57 w 1321"/>
                <a:gd name="T41" fmla="*/ 140 h 712"/>
                <a:gd name="T42" fmla="*/ 45 w 1321"/>
                <a:gd name="T43" fmla="*/ 138 h 712"/>
                <a:gd name="T44" fmla="*/ 34 w 1321"/>
                <a:gd name="T45" fmla="*/ 135 h 712"/>
                <a:gd name="T46" fmla="*/ 25 w 1321"/>
                <a:gd name="T47" fmla="*/ 132 h 712"/>
                <a:gd name="T48" fmla="*/ 16 w 1321"/>
                <a:gd name="T49" fmla="*/ 128 h 712"/>
                <a:gd name="T50" fmla="*/ 9 w 1321"/>
                <a:gd name="T51" fmla="*/ 124 h 712"/>
                <a:gd name="T52" fmla="*/ 4 w 1321"/>
                <a:gd name="T53" fmla="*/ 119 h 712"/>
                <a:gd name="T54" fmla="*/ 1 w 1321"/>
                <a:gd name="T55" fmla="*/ 113 h 712"/>
                <a:gd name="T56" fmla="*/ 0 w 1321"/>
                <a:gd name="T57" fmla="*/ 107 h 712"/>
                <a:gd name="T58" fmla="*/ 0 w 1321"/>
                <a:gd name="T59" fmla="*/ 106 h 712"/>
                <a:gd name="T60" fmla="*/ 1 w 1321"/>
                <a:gd name="T61" fmla="*/ 99 h 712"/>
                <a:gd name="T62" fmla="*/ 4 w 1321"/>
                <a:gd name="T63" fmla="*/ 91 h 712"/>
                <a:gd name="T64" fmla="*/ 12 w 1321"/>
                <a:gd name="T65" fmla="*/ 75 h 712"/>
                <a:gd name="T66" fmla="*/ 23 w 1321"/>
                <a:gd name="T67" fmla="*/ 61 h 712"/>
                <a:gd name="T68" fmla="*/ 35 w 1321"/>
                <a:gd name="T69" fmla="*/ 48 h 712"/>
                <a:gd name="T70" fmla="*/ 49 w 1321"/>
                <a:gd name="T71" fmla="*/ 36 h 712"/>
                <a:gd name="T72" fmla="*/ 65 w 1321"/>
                <a:gd name="T73" fmla="*/ 25 h 712"/>
                <a:gd name="T74" fmla="*/ 82 w 1321"/>
                <a:gd name="T75" fmla="*/ 17 h 712"/>
                <a:gd name="T76" fmla="*/ 100 w 1321"/>
                <a:gd name="T77" fmla="*/ 10 h 712"/>
                <a:gd name="T78" fmla="*/ 120 w 1321"/>
                <a:gd name="T79" fmla="*/ 4 h 712"/>
                <a:gd name="T80" fmla="*/ 140 w 1321"/>
                <a:gd name="T81" fmla="*/ 1 h 712"/>
                <a:gd name="T82" fmla="*/ 161 w 1321"/>
                <a:gd name="T83" fmla="*/ 0 h 712"/>
                <a:gd name="T84" fmla="*/ 161 w 1321"/>
                <a:gd name="T85" fmla="*/ 0 h 712"/>
                <a:gd name="T86" fmla="*/ 183 w 1321"/>
                <a:gd name="T87" fmla="*/ 1 h 712"/>
                <a:gd name="T88" fmla="*/ 205 w 1321"/>
                <a:gd name="T89" fmla="*/ 5 h 712"/>
                <a:gd name="T90" fmla="*/ 225 w 1321"/>
                <a:gd name="T91" fmla="*/ 11 h 712"/>
                <a:gd name="T92" fmla="*/ 244 w 1321"/>
                <a:gd name="T93" fmla="*/ 18 h 712"/>
                <a:gd name="T94" fmla="*/ 261 w 1321"/>
                <a:gd name="T95" fmla="*/ 28 h 712"/>
                <a:gd name="T96" fmla="*/ 277 w 1321"/>
                <a:gd name="T97" fmla="*/ 40 h 712"/>
                <a:gd name="T98" fmla="*/ 292 w 1321"/>
                <a:gd name="T99" fmla="*/ 52 h 712"/>
                <a:gd name="T100" fmla="*/ 304 w 1321"/>
                <a:gd name="T101" fmla="*/ 66 h 712"/>
                <a:gd name="T102" fmla="*/ 314 w 1321"/>
                <a:gd name="T103" fmla="*/ 82 h 712"/>
                <a:gd name="T104" fmla="*/ 314 w 1321"/>
                <a:gd name="T105" fmla="*/ 82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93C052">
                    <a:alpha val="17998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2" name="Group 77"/>
            <p:cNvGrpSpPr>
              <a:grpSpLocks/>
            </p:cNvGrpSpPr>
            <p:nvPr/>
          </p:nvGrpSpPr>
          <p:grpSpPr bwMode="auto">
            <a:xfrm rot="20302575" flipH="1">
              <a:off x="1225" y="1357"/>
              <a:ext cx="349" cy="119"/>
              <a:chOff x="2532" y="1051"/>
              <a:chExt cx="893" cy="246"/>
            </a:xfrm>
          </p:grpSpPr>
          <p:grpSp>
            <p:nvGrpSpPr>
              <p:cNvPr id="124" name="Group 7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31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32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33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34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125" name="Group 8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7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8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9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30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grpSp>
          <p:nvGrpSpPr>
            <p:cNvPr id="113" name="Group 88"/>
            <p:cNvGrpSpPr>
              <a:grpSpLocks/>
            </p:cNvGrpSpPr>
            <p:nvPr/>
          </p:nvGrpSpPr>
          <p:grpSpPr bwMode="auto">
            <a:xfrm rot="19687084" flipH="1">
              <a:off x="1008" y="1816"/>
              <a:ext cx="508" cy="120"/>
              <a:chOff x="2532" y="1051"/>
              <a:chExt cx="893" cy="246"/>
            </a:xfrm>
          </p:grpSpPr>
          <p:grpSp>
            <p:nvGrpSpPr>
              <p:cNvPr id="114" name="Group 8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0" name="AutoShape 9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1" name="AutoShape 9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2" name="AutoShape 9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23" name="AutoShape 9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115" name="Group 9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6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7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8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9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5098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</p:grpSp>
      <p:sp>
        <p:nvSpPr>
          <p:cNvPr id="137" name="Rectangle 99"/>
          <p:cNvSpPr>
            <a:spLocks noChangeArrowheads="1"/>
          </p:cNvSpPr>
          <p:nvPr/>
        </p:nvSpPr>
        <p:spPr bwMode="auto">
          <a:xfrm>
            <a:off x="2089100" y="5177755"/>
            <a:ext cx="1397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zh-CN" altLang="en-US" sz="1200">
                <a:latin typeface="Arial" charset="0"/>
                <a:ea typeface="宋体" charset="-122"/>
              </a:rPr>
              <a:t> </a:t>
            </a:r>
            <a:r>
              <a:rPr lang="en-US" altLang="zh-CN" sz="1200">
                <a:latin typeface="Arial" charset="0"/>
                <a:ea typeface="宋体" charset="-122"/>
              </a:rPr>
              <a:t>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200">
                <a:latin typeface="Arial" charset="0"/>
                <a:ea typeface="宋体" charset="-122"/>
              </a:rPr>
              <a:t> Your text in here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16789</TotalTime>
  <Words>96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651</cp:revision>
  <dcterms:created xsi:type="dcterms:W3CDTF">2009-02-11T05:37:22Z</dcterms:created>
  <dcterms:modified xsi:type="dcterms:W3CDTF">2012-07-10T03:27:00Z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