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42" name="Freeform 3"/>
          <p:cNvSpPr>
            <a:spLocks/>
          </p:cNvSpPr>
          <p:nvPr/>
        </p:nvSpPr>
        <p:spPr bwMode="invGray">
          <a:xfrm>
            <a:off x="2461021" y="3220244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1 w 735"/>
              <a:gd name="T5" fmla="*/ 522604 h 532"/>
              <a:gd name="T6" fmla="*/ 1646873 w 735"/>
              <a:gd name="T7" fmla="*/ 644200 h 532"/>
              <a:gd name="T8" fmla="*/ 1652044 w 735"/>
              <a:gd name="T9" fmla="*/ 1040033 h 532"/>
              <a:gd name="T10" fmla="*/ 1546044 w 735"/>
              <a:gd name="T11" fmla="*/ 1034859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0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Freeform 4"/>
          <p:cNvSpPr>
            <a:spLocks/>
          </p:cNvSpPr>
          <p:nvPr/>
        </p:nvSpPr>
        <p:spPr bwMode="invGray">
          <a:xfrm>
            <a:off x="4380309" y="3155156"/>
            <a:ext cx="366712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8 w 142"/>
              <a:gd name="T7" fmla="*/ 1562100 h 604"/>
              <a:gd name="T8" fmla="*/ 366712 w 142"/>
              <a:gd name="T9" fmla="*/ 1225886 h 604"/>
              <a:gd name="T10" fmla="*/ 258248 w 142"/>
              <a:gd name="T11" fmla="*/ 1225886 h 604"/>
              <a:gd name="T12" fmla="*/ 255665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invGray">
          <a:xfrm flipH="1">
            <a:off x="4780359" y="3220244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200 h 532"/>
              <a:gd name="T8" fmla="*/ 1652043 w 735"/>
              <a:gd name="T9" fmla="*/ 1040033 h 532"/>
              <a:gd name="T10" fmla="*/ 1546043 w 735"/>
              <a:gd name="T11" fmla="*/ 1034859 h 532"/>
              <a:gd name="T12" fmla="*/ 1729603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" name="Group 6"/>
          <p:cNvGrpSpPr>
            <a:grpSpLocks/>
          </p:cNvGrpSpPr>
          <p:nvPr/>
        </p:nvGrpSpPr>
        <p:grpSpPr bwMode="auto">
          <a:xfrm>
            <a:off x="2099071" y="1993106"/>
            <a:ext cx="1362075" cy="1322388"/>
            <a:chOff x="4320" y="1152"/>
            <a:chExt cx="414" cy="402"/>
          </a:xfrm>
        </p:grpSpPr>
        <p:sp>
          <p:nvSpPr>
            <p:cNvPr id="46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8" name="Rectangle 9"/>
          <p:cNvSpPr>
            <a:spLocks noChangeArrowheads="1"/>
          </p:cNvSpPr>
          <p:nvPr/>
        </p:nvSpPr>
        <p:spPr bwMode="gray">
          <a:xfrm>
            <a:off x="2324496" y="2374106"/>
            <a:ext cx="98425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B58713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Text in </a:t>
            </a:r>
          </a:p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here</a:t>
            </a:r>
          </a:p>
        </p:txBody>
      </p:sp>
      <p:grpSp>
        <p:nvGrpSpPr>
          <p:cNvPr id="49" name="Group 10"/>
          <p:cNvGrpSpPr>
            <a:grpSpLocks/>
          </p:cNvGrpSpPr>
          <p:nvPr/>
        </p:nvGrpSpPr>
        <p:grpSpPr bwMode="auto">
          <a:xfrm>
            <a:off x="3878659" y="1993106"/>
            <a:ext cx="1362075" cy="1322388"/>
            <a:chOff x="4320" y="1152"/>
            <a:chExt cx="414" cy="402"/>
          </a:xfrm>
        </p:grpSpPr>
        <p:sp>
          <p:nvSpPr>
            <p:cNvPr id="50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2" name="Group 13"/>
          <p:cNvGrpSpPr>
            <a:grpSpLocks/>
          </p:cNvGrpSpPr>
          <p:nvPr/>
        </p:nvGrpSpPr>
        <p:grpSpPr bwMode="auto">
          <a:xfrm>
            <a:off x="5666184" y="2002631"/>
            <a:ext cx="1362075" cy="1322388"/>
            <a:chOff x="4320" y="1152"/>
            <a:chExt cx="414" cy="402"/>
          </a:xfrm>
        </p:grpSpPr>
        <p:sp>
          <p:nvSpPr>
            <p:cNvPr id="53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5" name="Rectangle 16"/>
          <p:cNvSpPr>
            <a:spLocks noChangeArrowheads="1"/>
          </p:cNvSpPr>
          <p:nvPr/>
        </p:nvSpPr>
        <p:spPr bwMode="gray">
          <a:xfrm>
            <a:off x="4059634" y="2374106"/>
            <a:ext cx="98425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B58713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Text in </a:t>
            </a:r>
          </a:p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here</a:t>
            </a:r>
          </a:p>
        </p:txBody>
      </p:sp>
      <p:sp>
        <p:nvSpPr>
          <p:cNvPr id="56" name="Rectangle 17"/>
          <p:cNvSpPr>
            <a:spLocks noChangeArrowheads="1"/>
          </p:cNvSpPr>
          <p:nvPr/>
        </p:nvSpPr>
        <p:spPr bwMode="gray">
          <a:xfrm>
            <a:off x="5877321" y="2383631"/>
            <a:ext cx="984250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B58713"/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Text in </a:t>
            </a:r>
          </a:p>
          <a:p>
            <a:r>
              <a:rPr lang="en-US" altLang="zh-CN" b="1">
                <a:solidFill>
                  <a:srgbClr val="FFFFFF"/>
                </a:solidFill>
                <a:latin typeface="Arial" charset="0"/>
                <a:ea typeface="宋体" charset="-122"/>
              </a:rPr>
              <a:t>here</a:t>
            </a: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black">
          <a:xfrm>
            <a:off x="1551384" y="1124744"/>
            <a:ext cx="6477000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en-US" altLang="zh-CN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  is a Design Digital Content &amp; Contents mall developed by Guild Design Inc.</a:t>
            </a:r>
          </a:p>
          <a:p>
            <a:pPr eaLnBrk="0" hangingPunct="0">
              <a:lnSpc>
                <a:spcPct val="110000"/>
              </a:lnSpc>
              <a:defRPr/>
            </a:pPr>
            <a:endParaRPr lang="zh-CN" altLang="en-US" b="1">
              <a:solidFill>
                <a:schemeClr val="tx2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58" name="AutoShape 19"/>
          <p:cNvSpPr>
            <a:spLocks noChangeArrowheads="1"/>
          </p:cNvSpPr>
          <p:nvPr/>
        </p:nvSpPr>
        <p:spPr bwMode="invGray">
          <a:xfrm>
            <a:off x="1449784" y="4807744"/>
            <a:ext cx="6238875" cy="976312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1713309" y="4963319"/>
            <a:ext cx="5808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en-US" altLang="zh-CN" b="1">
                <a:latin typeface="Arial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16785</TotalTime>
  <Words>46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650</cp:revision>
  <dcterms:created xsi:type="dcterms:W3CDTF">2009-02-11T05:37:22Z</dcterms:created>
  <dcterms:modified xsi:type="dcterms:W3CDTF">2012-07-10T03:17:29Z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