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62" name="Rectangle 3"/>
          <p:cNvSpPr>
            <a:spLocks noChangeArrowheads="1"/>
          </p:cNvSpPr>
          <p:nvPr/>
        </p:nvSpPr>
        <p:spPr bwMode="black">
          <a:xfrm>
            <a:off x="536575" y="1104900"/>
            <a:ext cx="5106988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 </a:t>
            </a: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grpSp>
        <p:nvGrpSpPr>
          <p:cNvPr id="63" name="Group 4"/>
          <p:cNvGrpSpPr>
            <a:grpSpLocks/>
          </p:cNvGrpSpPr>
          <p:nvPr/>
        </p:nvGrpSpPr>
        <p:grpSpPr bwMode="auto">
          <a:xfrm>
            <a:off x="1066800" y="1968500"/>
            <a:ext cx="7513638" cy="3898900"/>
            <a:chOff x="672" y="1240"/>
            <a:chExt cx="4656" cy="2456"/>
          </a:xfrm>
        </p:grpSpPr>
        <p:pic>
          <p:nvPicPr>
            <p:cNvPr id="64" name="Picture 5" descr="whiteline_00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" y="1355"/>
              <a:ext cx="1572" cy="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6" descr="whiteline_0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" y="1652"/>
              <a:ext cx="118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7" descr="whiteline_0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" y="1929"/>
              <a:ext cx="919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Line 8"/>
            <p:cNvSpPr>
              <a:spLocks noChangeShapeType="1"/>
            </p:cNvSpPr>
            <p:nvPr/>
          </p:nvSpPr>
          <p:spPr bwMode="auto">
            <a:xfrm flipV="1">
              <a:off x="672" y="1240"/>
              <a:ext cx="0" cy="2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9"/>
            <p:cNvSpPr>
              <a:spLocks noChangeShapeType="1"/>
            </p:cNvSpPr>
            <p:nvPr/>
          </p:nvSpPr>
          <p:spPr bwMode="auto">
            <a:xfrm>
              <a:off x="683" y="3289"/>
              <a:ext cx="46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Rectangle 10"/>
            <p:cNvSpPr>
              <a:spLocks noChangeArrowheads="1"/>
            </p:cNvSpPr>
            <p:nvPr/>
          </p:nvSpPr>
          <p:spPr bwMode="auto">
            <a:xfrm>
              <a:off x="3862" y="2016"/>
              <a:ext cx="1346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51DFFB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rgbClr val="000000"/>
                  </a:solidFill>
                  <a:latin typeface="Arial" charset="0"/>
                  <a:ea typeface="宋体" charset="-122"/>
                </a:rPr>
                <a:t>Description</a:t>
              </a: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charset="-122"/>
                </a:rPr>
                <a:t> of the contents</a:t>
              </a:r>
            </a:p>
          </p:txBody>
        </p:sp>
        <p:sp>
          <p:nvSpPr>
            <p:cNvPr id="70" name="Rectangle 11"/>
            <p:cNvSpPr>
              <a:spLocks noChangeArrowheads="1"/>
            </p:cNvSpPr>
            <p:nvPr/>
          </p:nvSpPr>
          <p:spPr bwMode="auto">
            <a:xfrm>
              <a:off x="2222" y="2064"/>
              <a:ext cx="969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51DFFB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rgbClr val="000000"/>
                  </a:solidFill>
                  <a:latin typeface="Arial" charset="0"/>
                  <a:ea typeface="宋体" charset="-122"/>
                </a:rPr>
                <a:t>Description of the contents</a:t>
              </a:r>
            </a:p>
          </p:txBody>
        </p:sp>
        <p:sp>
          <p:nvSpPr>
            <p:cNvPr id="71" name="Rectangle 12"/>
            <p:cNvSpPr>
              <a:spLocks noChangeArrowheads="1"/>
            </p:cNvSpPr>
            <p:nvPr/>
          </p:nvSpPr>
          <p:spPr bwMode="auto">
            <a:xfrm>
              <a:off x="821" y="2304"/>
              <a:ext cx="7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51DFFB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200" b="1">
                  <a:solidFill>
                    <a:srgbClr val="000000"/>
                  </a:solidFill>
                  <a:latin typeface="Arial" charset="0"/>
                  <a:ea typeface="宋体" charset="-122"/>
                </a:rPr>
                <a:t>Description of the contents</a:t>
              </a:r>
            </a:p>
          </p:txBody>
        </p:sp>
        <p:sp>
          <p:nvSpPr>
            <p:cNvPr id="72" name="Line 13"/>
            <p:cNvSpPr>
              <a:spLocks noChangeShapeType="1"/>
            </p:cNvSpPr>
            <p:nvPr/>
          </p:nvSpPr>
          <p:spPr bwMode="auto">
            <a:xfrm>
              <a:off x="1941" y="2941"/>
              <a:ext cx="0" cy="7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14"/>
            <p:cNvSpPr>
              <a:spLocks noChangeShapeType="1"/>
            </p:cNvSpPr>
            <p:nvPr/>
          </p:nvSpPr>
          <p:spPr bwMode="auto">
            <a:xfrm>
              <a:off x="3356" y="2941"/>
              <a:ext cx="0" cy="7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Text Box 15"/>
            <p:cNvSpPr txBox="1">
              <a:spLocks noChangeArrowheads="1"/>
            </p:cNvSpPr>
            <p:nvPr/>
          </p:nvSpPr>
          <p:spPr bwMode="auto">
            <a:xfrm>
              <a:off x="726" y="3348"/>
              <a:ext cx="1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51DFFB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Arial" charset="0"/>
                  <a:ea typeface="宋体" charset="-122"/>
                </a:rPr>
                <a:t>2004</a:t>
              </a:r>
            </a:p>
          </p:txBody>
        </p:sp>
        <p:sp>
          <p:nvSpPr>
            <p:cNvPr id="75" name="Text Box 16"/>
            <p:cNvSpPr txBox="1">
              <a:spLocks noChangeArrowheads="1"/>
            </p:cNvSpPr>
            <p:nvPr/>
          </p:nvSpPr>
          <p:spPr bwMode="auto">
            <a:xfrm>
              <a:off x="2069" y="3348"/>
              <a:ext cx="1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51DFFB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Arial" charset="0"/>
                  <a:ea typeface="宋体" charset="-122"/>
                </a:rPr>
                <a:t>2005</a:t>
              </a:r>
            </a:p>
          </p:txBody>
        </p:sp>
        <p:sp>
          <p:nvSpPr>
            <p:cNvPr id="76" name="Text Box 17"/>
            <p:cNvSpPr txBox="1">
              <a:spLocks noChangeArrowheads="1"/>
            </p:cNvSpPr>
            <p:nvPr/>
          </p:nvSpPr>
          <p:spPr bwMode="auto">
            <a:xfrm>
              <a:off x="3692" y="3348"/>
              <a:ext cx="1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51DFFB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Arial" charset="0"/>
                  <a:ea typeface="宋体" charset="-122"/>
                </a:rPr>
                <a:t>2006</a:t>
              </a:r>
            </a:p>
          </p:txBody>
        </p:sp>
        <p:pic>
          <p:nvPicPr>
            <p:cNvPr id="77" name="Picture 18" descr="R_chevron00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3" y="2322"/>
              <a:ext cx="303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19" descr="R_chevron00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" y="2322"/>
              <a:ext cx="304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16781</TotalTime>
  <Words>37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647</cp:revision>
  <dcterms:created xsi:type="dcterms:W3CDTF">2009-02-11T05:37:22Z</dcterms:created>
  <dcterms:modified xsi:type="dcterms:W3CDTF">2012-07-10T02:24:11Z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