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grpSp>
        <p:nvGrpSpPr>
          <p:cNvPr id="223" name="Group 4"/>
          <p:cNvGrpSpPr>
            <a:grpSpLocks/>
          </p:cNvGrpSpPr>
          <p:nvPr/>
        </p:nvGrpSpPr>
        <p:grpSpPr bwMode="auto">
          <a:xfrm>
            <a:off x="5862141" y="2355181"/>
            <a:ext cx="1711325" cy="536575"/>
            <a:chOff x="3964" y="2071"/>
            <a:chExt cx="1484" cy="330"/>
          </a:xfrm>
        </p:grpSpPr>
        <p:sp>
          <p:nvSpPr>
            <p:cNvPr id="224" name="AutoShape 5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25" name="AutoShape 6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26" name="Rectangle 7"/>
          <p:cNvSpPr>
            <a:spLocks noChangeArrowheads="1"/>
          </p:cNvSpPr>
          <p:nvPr/>
        </p:nvSpPr>
        <p:spPr bwMode="gray">
          <a:xfrm>
            <a:off x="7113091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13D3F9"/>
              </a:gs>
              <a:gs pos="100000">
                <a:srgbClr val="13D3F9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27" name="Rectangle 8"/>
          <p:cNvSpPr>
            <a:spLocks noChangeArrowheads="1"/>
          </p:cNvSpPr>
          <p:nvPr/>
        </p:nvSpPr>
        <p:spPr bwMode="gray">
          <a:xfrm>
            <a:off x="5949454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13D3F9"/>
              </a:gs>
              <a:gs pos="100000">
                <a:srgbClr val="13D3F9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2453608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grpSp>
        <p:nvGrpSpPr>
          <p:cNvPr id="228" name="Group 9"/>
          <p:cNvGrpSpPr>
            <a:grpSpLocks/>
          </p:cNvGrpSpPr>
          <p:nvPr/>
        </p:nvGrpSpPr>
        <p:grpSpPr bwMode="auto">
          <a:xfrm>
            <a:off x="886916" y="3599781"/>
            <a:ext cx="2273300" cy="536575"/>
            <a:chOff x="3964" y="2071"/>
            <a:chExt cx="1484" cy="330"/>
          </a:xfrm>
        </p:grpSpPr>
        <p:sp>
          <p:nvSpPr>
            <p:cNvPr id="229" name="AutoShape 1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EFCF0F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230" name="AutoShape 1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EFCF0F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231" name="Group 12"/>
          <p:cNvGrpSpPr>
            <a:grpSpLocks/>
          </p:cNvGrpSpPr>
          <p:nvPr/>
        </p:nvGrpSpPr>
        <p:grpSpPr bwMode="auto">
          <a:xfrm>
            <a:off x="5931991" y="3599781"/>
            <a:ext cx="2273300" cy="536575"/>
            <a:chOff x="3964" y="2071"/>
            <a:chExt cx="1484" cy="330"/>
          </a:xfrm>
        </p:grpSpPr>
        <p:sp>
          <p:nvSpPr>
            <p:cNvPr id="232" name="AutoShape 1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13D3F9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233" name="AutoShape 1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13D3F9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234" name="Group 15"/>
          <p:cNvGrpSpPr>
            <a:grpSpLocks/>
          </p:cNvGrpSpPr>
          <p:nvPr/>
        </p:nvGrpSpPr>
        <p:grpSpPr bwMode="auto">
          <a:xfrm>
            <a:off x="3406279" y="3609306"/>
            <a:ext cx="2273300" cy="536575"/>
            <a:chOff x="3964" y="2071"/>
            <a:chExt cx="1484" cy="330"/>
          </a:xfrm>
        </p:grpSpPr>
        <p:sp>
          <p:nvSpPr>
            <p:cNvPr id="235" name="AutoShape 1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FABA1A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236" name="AutoShape 1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ABA1A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237" name="Group 18"/>
          <p:cNvGrpSpPr>
            <a:grpSpLocks/>
          </p:cNvGrpSpPr>
          <p:nvPr/>
        </p:nvGrpSpPr>
        <p:grpSpPr bwMode="auto">
          <a:xfrm>
            <a:off x="3688854" y="2355181"/>
            <a:ext cx="1711325" cy="536575"/>
            <a:chOff x="3964" y="2071"/>
            <a:chExt cx="1484" cy="330"/>
          </a:xfrm>
        </p:grpSpPr>
        <p:sp>
          <p:nvSpPr>
            <p:cNvPr id="238" name="AutoShape 19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39" name="AutoShape 20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240" name="Group 21"/>
          <p:cNvGrpSpPr>
            <a:grpSpLocks/>
          </p:cNvGrpSpPr>
          <p:nvPr/>
        </p:nvGrpSpPr>
        <p:grpSpPr bwMode="auto">
          <a:xfrm>
            <a:off x="3747591" y="1340768"/>
            <a:ext cx="1597025" cy="536575"/>
            <a:chOff x="3964" y="2071"/>
            <a:chExt cx="1484" cy="330"/>
          </a:xfrm>
        </p:grpSpPr>
        <p:sp>
          <p:nvSpPr>
            <p:cNvPr id="241" name="AutoShape 22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242" name="AutoShape 23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13500000" algn="ctr" rotWithShape="0">
                      <a:srgbClr val="999999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243" name="Rectangle 24"/>
          <p:cNvSpPr>
            <a:spLocks noChangeArrowheads="1"/>
          </p:cNvSpPr>
          <p:nvPr/>
        </p:nvSpPr>
        <p:spPr bwMode="gray">
          <a:xfrm>
            <a:off x="905966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EFCF0F"/>
              </a:gs>
              <a:gs pos="100000">
                <a:srgbClr val="EFCF0F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44" name="Rectangle 25"/>
          <p:cNvSpPr>
            <a:spLocks noChangeArrowheads="1"/>
          </p:cNvSpPr>
          <p:nvPr/>
        </p:nvSpPr>
        <p:spPr bwMode="gray">
          <a:xfrm>
            <a:off x="2069604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EFCF0F"/>
              </a:gs>
              <a:gs pos="100000">
                <a:srgbClr val="EFCF0F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kx="-2453608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cxnSp>
        <p:nvCxnSpPr>
          <p:cNvPr id="245" name="AutoShape 26"/>
          <p:cNvCxnSpPr>
            <a:cxnSpLocks noChangeShapeType="1"/>
          </p:cNvCxnSpPr>
          <p:nvPr/>
        </p:nvCxnSpPr>
        <p:spPr bwMode="black">
          <a:xfrm flipH="1">
            <a:off x="5419229" y="2596481"/>
            <a:ext cx="430212" cy="0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6" name="AutoShape 27"/>
          <p:cNvCxnSpPr>
            <a:cxnSpLocks noChangeShapeType="1"/>
            <a:stCxn id="229" idx="0"/>
            <a:endCxn id="238" idx="2"/>
          </p:cNvCxnSpPr>
          <p:nvPr/>
        </p:nvCxnSpPr>
        <p:spPr bwMode="black">
          <a:xfrm rot="16200000">
            <a:off x="2930028" y="1985294"/>
            <a:ext cx="708025" cy="252095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7" name="AutoShape 28"/>
          <p:cNvCxnSpPr>
            <a:cxnSpLocks noChangeShapeType="1"/>
            <a:stCxn id="232" idx="0"/>
            <a:endCxn id="238" idx="2"/>
          </p:cNvCxnSpPr>
          <p:nvPr/>
        </p:nvCxnSpPr>
        <p:spPr bwMode="black">
          <a:xfrm rot="5400000" flipH="1">
            <a:off x="5452566" y="1983706"/>
            <a:ext cx="708025" cy="25241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8" name="Text Box 29"/>
          <p:cNvSpPr txBox="1">
            <a:spLocks noChangeArrowheads="1"/>
          </p:cNvSpPr>
          <p:nvPr/>
        </p:nvSpPr>
        <p:spPr bwMode="black">
          <a:xfrm>
            <a:off x="4042866" y="1421731"/>
            <a:ext cx="10001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172E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CC0000"/>
                </a:solidFill>
                <a:latin typeface="Arial" charset="0"/>
                <a:ea typeface="宋体" charset="-122"/>
              </a:rPr>
              <a:t>CEO</a:t>
            </a:r>
          </a:p>
        </p:txBody>
      </p:sp>
      <p:sp>
        <p:nvSpPr>
          <p:cNvPr id="249" name="Text Box 30"/>
          <p:cNvSpPr txBox="1">
            <a:spLocks noChangeArrowheads="1"/>
          </p:cNvSpPr>
          <p:nvPr/>
        </p:nvSpPr>
        <p:spPr bwMode="black">
          <a:xfrm>
            <a:off x="5871666" y="2455193"/>
            <a:ext cx="1689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>
                <a:solidFill>
                  <a:srgbClr val="000000"/>
                </a:solidFill>
                <a:latin typeface="Arial" charset="0"/>
                <a:ea typeface="宋体" charset="-122"/>
              </a:rPr>
              <a:t>Sub Department</a:t>
            </a:r>
          </a:p>
        </p:txBody>
      </p:sp>
      <p:sp>
        <p:nvSpPr>
          <p:cNvPr id="250" name="Text Box 31"/>
          <p:cNvSpPr txBox="1">
            <a:spLocks noChangeArrowheads="1"/>
          </p:cNvSpPr>
          <p:nvPr/>
        </p:nvSpPr>
        <p:spPr bwMode="black">
          <a:xfrm>
            <a:off x="5973266" y="3690268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Arial" charset="0"/>
                <a:ea typeface="宋体" charset="-122"/>
              </a:rPr>
              <a:t>Sub Department</a:t>
            </a:r>
          </a:p>
        </p:txBody>
      </p:sp>
      <p:sp>
        <p:nvSpPr>
          <p:cNvPr id="251" name="Text Box 32"/>
          <p:cNvSpPr txBox="1">
            <a:spLocks noChangeArrowheads="1"/>
          </p:cNvSpPr>
          <p:nvPr/>
        </p:nvSpPr>
        <p:spPr bwMode="black">
          <a:xfrm>
            <a:off x="913904" y="3680743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Arial" charset="0"/>
                <a:ea typeface="宋体" charset="-122"/>
              </a:rPr>
              <a:t>Sub Department</a:t>
            </a:r>
          </a:p>
        </p:txBody>
      </p:sp>
      <p:sp>
        <p:nvSpPr>
          <p:cNvPr id="252" name="Text Box 33"/>
          <p:cNvSpPr txBox="1">
            <a:spLocks noChangeArrowheads="1"/>
          </p:cNvSpPr>
          <p:nvPr/>
        </p:nvSpPr>
        <p:spPr bwMode="gray">
          <a:xfrm>
            <a:off x="805954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53" name="Text Box 34"/>
          <p:cNvSpPr txBox="1">
            <a:spLocks noChangeArrowheads="1"/>
          </p:cNvSpPr>
          <p:nvPr/>
        </p:nvSpPr>
        <p:spPr bwMode="gray">
          <a:xfrm>
            <a:off x="1964829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54" name="Text Box 35"/>
          <p:cNvSpPr txBox="1">
            <a:spLocks noChangeArrowheads="1"/>
          </p:cNvSpPr>
          <p:nvPr/>
        </p:nvSpPr>
        <p:spPr bwMode="black">
          <a:xfrm>
            <a:off x="3436441" y="3687093"/>
            <a:ext cx="2200275" cy="366713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5F5F5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8F8F8"/>
                </a:solidFill>
                <a:latin typeface="Arial" charset="0"/>
                <a:ea typeface="宋体" charset="-122"/>
              </a:rPr>
              <a:t>Sub Department</a:t>
            </a:r>
          </a:p>
        </p:txBody>
      </p:sp>
      <p:sp>
        <p:nvSpPr>
          <p:cNvPr id="255" name="Rectangle 36"/>
          <p:cNvSpPr>
            <a:spLocks noChangeArrowheads="1"/>
          </p:cNvSpPr>
          <p:nvPr/>
        </p:nvSpPr>
        <p:spPr bwMode="gray">
          <a:xfrm>
            <a:off x="3423741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ABA1A"/>
              </a:gs>
              <a:gs pos="100000">
                <a:srgbClr val="FABA1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56" name="Rectangle 37"/>
          <p:cNvSpPr>
            <a:spLocks noChangeArrowheads="1"/>
          </p:cNvSpPr>
          <p:nvPr/>
        </p:nvSpPr>
        <p:spPr bwMode="gray">
          <a:xfrm>
            <a:off x="4587379" y="4287168"/>
            <a:ext cx="1085850" cy="1263650"/>
          </a:xfrm>
          <a:prstGeom prst="rect">
            <a:avLst/>
          </a:prstGeom>
          <a:gradFill rotWithShape="1">
            <a:gsLst>
              <a:gs pos="0">
                <a:srgbClr val="FABA1A"/>
              </a:gs>
              <a:gs pos="100000">
                <a:srgbClr val="FABA1A">
                  <a:gamma/>
                  <a:shade val="72549"/>
                  <a:invGamma/>
                </a:srgbClr>
              </a:gs>
            </a:gsLst>
            <a:lin ang="5400000" scaled="1"/>
          </a:gradFill>
          <a:ln w="9525" algn="ctr">
            <a:solidFill>
              <a:srgbClr val="FFFFFF"/>
            </a:solidFill>
            <a:miter lim="800000"/>
            <a:headEnd/>
            <a:tailEnd/>
          </a:ln>
          <a:effectLst>
            <a:outerShdw sy="50000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 charset="-122"/>
            </a:endParaRPr>
          </a:p>
        </p:txBody>
      </p:sp>
      <p:sp>
        <p:nvSpPr>
          <p:cNvPr id="257" name="Text Box 38"/>
          <p:cNvSpPr txBox="1">
            <a:spLocks noChangeArrowheads="1"/>
          </p:cNvSpPr>
          <p:nvPr/>
        </p:nvSpPr>
        <p:spPr bwMode="gray">
          <a:xfrm>
            <a:off x="3323729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58" name="Text Box 39"/>
          <p:cNvSpPr txBox="1">
            <a:spLocks noChangeArrowheads="1"/>
          </p:cNvSpPr>
          <p:nvPr/>
        </p:nvSpPr>
        <p:spPr bwMode="gray">
          <a:xfrm>
            <a:off x="4482604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59" name="Text Box 40"/>
          <p:cNvSpPr txBox="1">
            <a:spLocks noChangeArrowheads="1"/>
          </p:cNvSpPr>
          <p:nvPr/>
        </p:nvSpPr>
        <p:spPr bwMode="gray">
          <a:xfrm>
            <a:off x="5849441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60" name="Text Box 41"/>
          <p:cNvSpPr txBox="1">
            <a:spLocks noChangeArrowheads="1"/>
          </p:cNvSpPr>
          <p:nvPr/>
        </p:nvSpPr>
        <p:spPr bwMode="gray">
          <a:xfrm>
            <a:off x="7008316" y="4622131"/>
            <a:ext cx="1308100" cy="62388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182326"/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Sub 01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Department</a:t>
            </a:r>
          </a:p>
        </p:txBody>
      </p:sp>
      <p:sp>
        <p:nvSpPr>
          <p:cNvPr id="261" name="Text Box 42"/>
          <p:cNvSpPr txBox="1">
            <a:spLocks noChangeArrowheads="1"/>
          </p:cNvSpPr>
          <p:nvPr/>
        </p:nvSpPr>
        <p:spPr bwMode="black">
          <a:xfrm>
            <a:off x="3819029" y="2431381"/>
            <a:ext cx="146050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rPr>
              <a:t>Department</a:t>
            </a:r>
          </a:p>
        </p:txBody>
      </p:sp>
      <p:cxnSp>
        <p:nvCxnSpPr>
          <p:cNvPr id="262" name="AutoShape 43"/>
          <p:cNvCxnSpPr>
            <a:cxnSpLocks noChangeShapeType="1"/>
            <a:stCxn id="241" idx="2"/>
            <a:endCxn id="238" idx="0"/>
          </p:cNvCxnSpPr>
          <p:nvPr/>
        </p:nvCxnSpPr>
        <p:spPr bwMode="black">
          <a:xfrm flipH="1">
            <a:off x="4544516" y="1877343"/>
            <a:ext cx="1588" cy="477838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3" name="AutoShape 44"/>
          <p:cNvCxnSpPr>
            <a:cxnSpLocks noChangeShapeType="1"/>
            <a:stCxn id="238" idx="2"/>
            <a:endCxn id="235" idx="0"/>
          </p:cNvCxnSpPr>
          <p:nvPr/>
        </p:nvCxnSpPr>
        <p:spPr bwMode="black">
          <a:xfrm rot="5400000">
            <a:off x="4184948" y="3249737"/>
            <a:ext cx="717550" cy="158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16781</TotalTime>
  <Words>35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646</cp:revision>
  <dcterms:created xsi:type="dcterms:W3CDTF">2009-02-11T05:37:22Z</dcterms:created>
  <dcterms:modified xsi:type="dcterms:W3CDTF">2012-07-10T02:17:42Z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