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452" name="Oval 2"/>
          <p:cNvSpPr>
            <a:spLocks noChangeArrowheads="1"/>
          </p:cNvSpPr>
          <p:nvPr/>
        </p:nvSpPr>
        <p:spPr bwMode="gray">
          <a:xfrm>
            <a:off x="2514600" y="1874291"/>
            <a:ext cx="2743200" cy="2743200"/>
          </a:xfrm>
          <a:prstGeom prst="ellipse">
            <a:avLst/>
          </a:prstGeom>
          <a:solidFill>
            <a:schemeClr val="bg1">
              <a:alpha val="7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53" name="Oval 3"/>
          <p:cNvSpPr>
            <a:spLocks noChangeArrowheads="1"/>
          </p:cNvSpPr>
          <p:nvPr/>
        </p:nvSpPr>
        <p:spPr bwMode="gray">
          <a:xfrm>
            <a:off x="3657600" y="2388641"/>
            <a:ext cx="1619250" cy="1619250"/>
          </a:xfrm>
          <a:prstGeom prst="ellipse">
            <a:avLst/>
          </a:prstGeom>
          <a:solidFill>
            <a:srgbClr val="DCDCDC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54" name="Line 4"/>
          <p:cNvSpPr>
            <a:spLocks noChangeShapeType="1"/>
          </p:cNvSpPr>
          <p:nvPr/>
        </p:nvSpPr>
        <p:spPr bwMode="gray">
          <a:xfrm>
            <a:off x="2895600" y="3169691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5" name="Line 5"/>
          <p:cNvSpPr>
            <a:spLocks noChangeShapeType="1"/>
          </p:cNvSpPr>
          <p:nvPr/>
        </p:nvSpPr>
        <p:spPr bwMode="gray">
          <a:xfrm>
            <a:off x="3733800" y="2026691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6" name="Line 6"/>
          <p:cNvSpPr>
            <a:spLocks noChangeShapeType="1"/>
          </p:cNvSpPr>
          <p:nvPr/>
        </p:nvSpPr>
        <p:spPr bwMode="gray">
          <a:xfrm flipH="1">
            <a:off x="3829050" y="3550691"/>
            <a:ext cx="819150" cy="140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7" name="Line 7"/>
          <p:cNvSpPr>
            <a:spLocks noChangeShapeType="1"/>
          </p:cNvSpPr>
          <p:nvPr/>
        </p:nvSpPr>
        <p:spPr bwMode="gray">
          <a:xfrm>
            <a:off x="5029200" y="3474491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8" name="Line 8"/>
          <p:cNvSpPr>
            <a:spLocks noChangeShapeType="1"/>
          </p:cNvSpPr>
          <p:nvPr/>
        </p:nvSpPr>
        <p:spPr bwMode="gray">
          <a:xfrm flipV="1">
            <a:off x="5029200" y="2179091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9" name="Oval 9"/>
          <p:cNvSpPr>
            <a:spLocks noChangeArrowheads="1"/>
          </p:cNvSpPr>
          <p:nvPr/>
        </p:nvSpPr>
        <p:spPr bwMode="gray">
          <a:xfrm>
            <a:off x="4295775" y="2779166"/>
            <a:ext cx="895350" cy="895350"/>
          </a:xfrm>
          <a:prstGeom prst="ellipse">
            <a:avLst/>
          </a:prstGeom>
          <a:solidFill>
            <a:srgbClr val="C0C0C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460" name="Group 11"/>
          <p:cNvGrpSpPr>
            <a:grpSpLocks/>
          </p:cNvGrpSpPr>
          <p:nvPr/>
        </p:nvGrpSpPr>
        <p:grpSpPr bwMode="auto">
          <a:xfrm>
            <a:off x="2914650" y="1150391"/>
            <a:ext cx="1146175" cy="1384300"/>
            <a:chOff x="2064" y="1008"/>
            <a:chExt cx="722" cy="872"/>
          </a:xfrm>
        </p:grpSpPr>
        <p:sp>
          <p:nvSpPr>
            <p:cNvPr id="461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462" name="Group 13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475" name="Picture 14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6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477" name="Picture 16" descr="light_shadow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78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479" name="Group 18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485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486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487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488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480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481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482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483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484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463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465" name="Group 2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71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2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3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4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" name="Group 3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67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9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0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4" name="Rectangle 39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B58713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489" name="Group 40"/>
          <p:cNvGrpSpPr>
            <a:grpSpLocks/>
          </p:cNvGrpSpPr>
          <p:nvPr/>
        </p:nvGrpSpPr>
        <p:grpSpPr bwMode="auto">
          <a:xfrm>
            <a:off x="1830388" y="2433091"/>
            <a:ext cx="1146175" cy="1384300"/>
            <a:chOff x="2064" y="1008"/>
            <a:chExt cx="722" cy="872"/>
          </a:xfrm>
        </p:grpSpPr>
        <p:sp>
          <p:nvSpPr>
            <p:cNvPr id="490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491" name="Group 42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504" name="Picture 43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05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506" name="Picture 45" descr="light_shadow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07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508" name="Group 47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514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15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16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17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09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510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11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12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13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492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494" name="Group 5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00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01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02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03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95" name="Group 6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96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97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98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99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93" name="Rectangle 68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B58713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518" name="Group 69"/>
          <p:cNvGrpSpPr>
            <a:grpSpLocks/>
          </p:cNvGrpSpPr>
          <p:nvPr/>
        </p:nvGrpSpPr>
        <p:grpSpPr bwMode="auto">
          <a:xfrm>
            <a:off x="2943225" y="4781004"/>
            <a:ext cx="1146175" cy="1384300"/>
            <a:chOff x="2064" y="1008"/>
            <a:chExt cx="722" cy="872"/>
          </a:xfrm>
        </p:grpSpPr>
        <p:sp>
          <p:nvSpPr>
            <p:cNvPr id="519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520" name="Group 71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533" name="Picture 72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4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535" name="Picture 74" descr="light_shadow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36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537" name="Group 76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543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44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45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46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38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539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40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41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42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521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523" name="Group 8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29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30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31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32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524" name="Group 9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525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26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27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28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522" name="Rectangle 97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B58713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547" name="Group 98"/>
          <p:cNvGrpSpPr>
            <a:grpSpLocks/>
          </p:cNvGrpSpPr>
          <p:nvPr/>
        </p:nvGrpSpPr>
        <p:grpSpPr bwMode="auto">
          <a:xfrm>
            <a:off x="5187950" y="3322091"/>
            <a:ext cx="1146175" cy="1384300"/>
            <a:chOff x="2064" y="1008"/>
            <a:chExt cx="722" cy="872"/>
          </a:xfrm>
        </p:grpSpPr>
        <p:sp>
          <p:nvSpPr>
            <p:cNvPr id="548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549" name="Group 100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562" name="Picture 101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63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564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65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566" name="Group 105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572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73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74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75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67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568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69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70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71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550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552" name="Group 1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58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59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60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61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553" name="Group 1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554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55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56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57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551" name="Rectangle 126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B58713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576" name="Group 127"/>
          <p:cNvGrpSpPr>
            <a:grpSpLocks/>
          </p:cNvGrpSpPr>
          <p:nvPr/>
        </p:nvGrpSpPr>
        <p:grpSpPr bwMode="auto">
          <a:xfrm>
            <a:off x="5181600" y="1159916"/>
            <a:ext cx="1146175" cy="1384300"/>
            <a:chOff x="2064" y="1008"/>
            <a:chExt cx="722" cy="872"/>
          </a:xfrm>
        </p:grpSpPr>
        <p:sp>
          <p:nvSpPr>
            <p:cNvPr id="577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578" name="Group 129"/>
            <p:cNvGrpSpPr>
              <a:grpSpLocks/>
            </p:cNvGrpSpPr>
            <p:nvPr/>
          </p:nvGrpSpPr>
          <p:grpSpPr bwMode="auto">
            <a:xfrm>
              <a:off x="2086" y="1031"/>
              <a:ext cx="680" cy="849"/>
              <a:chOff x="3975" y="1593"/>
              <a:chExt cx="931" cy="1163"/>
            </a:xfrm>
          </p:grpSpPr>
          <p:pic>
            <p:nvPicPr>
              <p:cNvPr id="591" name="Picture 130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2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593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94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6" y="2247"/>
                <a:ext cx="820" cy="198"/>
                <a:chOff x="2532" y="1051"/>
                <a:chExt cx="893" cy="246"/>
              </a:xfrm>
            </p:grpSpPr>
            <p:grpSp>
              <p:nvGrpSpPr>
                <p:cNvPr id="595" name="Group 13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601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602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603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604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596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597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98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599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600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  <p:grpSp>
          <p:nvGrpSpPr>
            <p:cNvPr id="579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5"/>
              <a:ext cx="527" cy="128"/>
              <a:chOff x="2532" y="1051"/>
              <a:chExt cx="893" cy="246"/>
            </a:xfrm>
          </p:grpSpPr>
          <p:grpSp>
            <p:nvGrpSpPr>
              <p:cNvPr id="581" name="Group 14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87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88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89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90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582" name="Group 15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583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84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85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586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580" name="Rectangle 155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B58713"/>
                      </a:gs>
                      <a:gs pos="100000">
                        <a:schemeClr val="accent1"/>
                      </a:gs>
                    </a:gsLst>
                    <a:lin ang="189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292929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</a:t>
              </a:r>
            </a:p>
          </p:txBody>
        </p:sp>
      </p:grpSp>
      <p:grpSp>
        <p:nvGrpSpPr>
          <p:cNvPr id="605" name="Group 156"/>
          <p:cNvGrpSpPr>
            <a:grpSpLocks/>
          </p:cNvGrpSpPr>
          <p:nvPr/>
        </p:nvGrpSpPr>
        <p:grpSpPr bwMode="auto">
          <a:xfrm rot="4976862" flipH="1">
            <a:off x="4483100" y="2953791"/>
            <a:ext cx="673100" cy="647700"/>
            <a:chOff x="1944" y="1111"/>
            <a:chExt cx="204" cy="196"/>
          </a:xfrm>
        </p:grpSpPr>
        <p:pic>
          <p:nvPicPr>
            <p:cNvPr id="606" name="Picture 157" descr="circuler_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7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608" name="Group 159"/>
            <p:cNvGrpSpPr>
              <a:grpSpLocks/>
            </p:cNvGrpSpPr>
            <p:nvPr/>
          </p:nvGrpSpPr>
          <p:grpSpPr bwMode="auto">
            <a:xfrm rot="1297425" flipV="1">
              <a:off x="1971" y="1258"/>
              <a:ext cx="151" cy="37"/>
              <a:chOff x="2532" y="1051"/>
              <a:chExt cx="893" cy="246"/>
            </a:xfrm>
          </p:grpSpPr>
          <p:grpSp>
            <p:nvGrpSpPr>
              <p:cNvPr id="611" name="Group 1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17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8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9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20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612" name="Group 1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13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4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5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6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609" name="Arc 170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16 w 43200"/>
                <a:gd name="T1" fmla="*/ 159 h 43155"/>
                <a:gd name="T2" fmla="*/ 104 w 43200"/>
                <a:gd name="T3" fmla="*/ 204 h 43155"/>
                <a:gd name="T4" fmla="*/ 98 w 43200"/>
                <a:gd name="T5" fmla="*/ 102 h 431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lnTo>
                    <a:pt x="3603" y="33544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66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610" name="Picture 171" descr="light_shadow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21" name="AutoShape 172"/>
          <p:cNvSpPr>
            <a:spLocks/>
          </p:cNvSpPr>
          <p:nvPr/>
        </p:nvSpPr>
        <p:spPr bwMode="auto">
          <a:xfrm>
            <a:off x="7177088" y="1431379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en-US" altLang="zh-CN" sz="14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4. Description of the business</a:t>
            </a:r>
          </a:p>
        </p:txBody>
      </p:sp>
      <p:sp>
        <p:nvSpPr>
          <p:cNvPr id="622" name="AutoShape 173"/>
          <p:cNvSpPr>
            <a:spLocks/>
          </p:cNvSpPr>
          <p:nvPr/>
        </p:nvSpPr>
        <p:spPr bwMode="auto">
          <a:xfrm>
            <a:off x="6872288" y="3387179"/>
            <a:ext cx="1509712" cy="392112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112551"/>
              <a:gd name="adj6" fmla="val -59833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en-US" altLang="zh-CN" sz="14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5. Description of the business</a:t>
            </a:r>
          </a:p>
        </p:txBody>
      </p:sp>
      <p:sp>
        <p:nvSpPr>
          <p:cNvPr id="623" name="AutoShape 174"/>
          <p:cNvSpPr>
            <a:spLocks/>
          </p:cNvSpPr>
          <p:nvPr/>
        </p:nvSpPr>
        <p:spPr bwMode="auto">
          <a:xfrm>
            <a:off x="1009650" y="1223416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98542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1. Description of the business</a:t>
            </a:r>
          </a:p>
        </p:txBody>
      </p:sp>
      <p:sp>
        <p:nvSpPr>
          <p:cNvPr id="624" name="AutoShape 175"/>
          <p:cNvSpPr>
            <a:spLocks/>
          </p:cNvSpPr>
          <p:nvPr/>
        </p:nvSpPr>
        <p:spPr bwMode="auto">
          <a:xfrm>
            <a:off x="234950" y="3539579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r" eaLnBrk="0" hangingPunct="0"/>
            <a:r>
              <a:rPr lang="en-US" altLang="zh-CN" sz="14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2. Description of the business</a:t>
            </a:r>
          </a:p>
        </p:txBody>
      </p:sp>
      <p:sp>
        <p:nvSpPr>
          <p:cNvPr id="625" name="AutoShape 176"/>
          <p:cNvSpPr>
            <a:spLocks/>
          </p:cNvSpPr>
          <p:nvPr/>
        </p:nvSpPr>
        <p:spPr bwMode="auto">
          <a:xfrm>
            <a:off x="463550" y="4846091"/>
            <a:ext cx="1509713" cy="392113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en-US" altLang="zh-CN" sz="14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3. Description of the business</a:t>
            </a:r>
          </a:p>
        </p:txBody>
      </p:sp>
      <p:sp>
        <p:nvSpPr>
          <p:cNvPr id="626" name="Rectangle 177"/>
          <p:cNvSpPr>
            <a:spLocks noChangeArrowheads="1"/>
          </p:cNvSpPr>
          <p:nvPr/>
        </p:nvSpPr>
        <p:spPr bwMode="auto">
          <a:xfrm>
            <a:off x="4646613" y="4965154"/>
            <a:ext cx="33353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altLang="zh-CN" sz="16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ThemeGallery  </a:t>
            </a:r>
            <a:r>
              <a:rPr lang="en-US" altLang="zh-CN" sz="16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627" name="Rectangle 178"/>
          <p:cNvSpPr>
            <a:spLocks noChangeArrowheads="1"/>
          </p:cNvSpPr>
          <p:nvPr/>
        </p:nvSpPr>
        <p:spPr bwMode="gray">
          <a:xfrm>
            <a:off x="4481513" y="5006429"/>
            <a:ext cx="42862" cy="741362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16780</TotalTime>
  <Words>57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644</cp:revision>
  <dcterms:created xsi:type="dcterms:W3CDTF">2009-02-11T05:37:22Z</dcterms:created>
  <dcterms:modified xsi:type="dcterms:W3CDTF">2012-07-08T04:22:36Z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