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grpSp>
        <p:nvGrpSpPr>
          <p:cNvPr id="71" name="Group 8"/>
          <p:cNvGrpSpPr>
            <a:grpSpLocks/>
          </p:cNvGrpSpPr>
          <p:nvPr/>
        </p:nvGrpSpPr>
        <p:grpSpPr bwMode="auto">
          <a:xfrm>
            <a:off x="1300163" y="1600200"/>
            <a:ext cx="1879600" cy="1825625"/>
            <a:chOff x="2457" y="2000"/>
            <a:chExt cx="901" cy="888"/>
          </a:xfrm>
        </p:grpSpPr>
        <p:pic>
          <p:nvPicPr>
            <p:cNvPr id="72" name="Picture 9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5" name="Group 12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76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82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83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84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85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77" name="Group 1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8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79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80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81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86" name="Group 23"/>
          <p:cNvGrpSpPr>
            <a:grpSpLocks/>
          </p:cNvGrpSpPr>
          <p:nvPr/>
        </p:nvGrpSpPr>
        <p:grpSpPr bwMode="auto">
          <a:xfrm>
            <a:off x="1347788" y="3956050"/>
            <a:ext cx="1879600" cy="1825625"/>
            <a:chOff x="2457" y="2000"/>
            <a:chExt cx="901" cy="888"/>
          </a:xfrm>
        </p:grpSpPr>
        <p:pic>
          <p:nvPicPr>
            <p:cNvPr id="87" name="Picture 24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Oval 25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Symbol" pitchFamily="18" charset="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ymbol" pitchFamily="18" charset="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89" name="Freeform 26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0" name="Group 27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91" name="Group 2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7" name="AutoShape 2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18" name="AutoShape 3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19" name="AutoShape 3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120" name="AutoShape 3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  <p:grpSp>
            <p:nvGrpSpPr>
              <p:cNvPr id="92" name="Group 3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93" name="AutoShape 3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94" name="AutoShape 3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95" name="AutoShape 3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  <p:sp>
              <p:nvSpPr>
                <p:cNvPr id="96" name="AutoShape 3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121" name="Group 48"/>
          <p:cNvGrpSpPr>
            <a:grpSpLocks/>
          </p:cNvGrpSpPr>
          <p:nvPr/>
        </p:nvGrpSpPr>
        <p:grpSpPr bwMode="auto">
          <a:xfrm>
            <a:off x="4495800" y="3160713"/>
            <a:ext cx="3702050" cy="1066800"/>
            <a:chOff x="2832" y="1991"/>
            <a:chExt cx="2332" cy="672"/>
          </a:xfrm>
        </p:grpSpPr>
        <p:sp>
          <p:nvSpPr>
            <p:cNvPr id="122" name="AutoShape 3"/>
            <p:cNvSpPr>
              <a:spLocks noChangeArrowheads="1"/>
            </p:cNvSpPr>
            <p:nvPr/>
          </p:nvSpPr>
          <p:spPr bwMode="gray">
            <a:xfrm>
              <a:off x="2832" y="1991"/>
              <a:ext cx="2332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13D3F9">
                    <a:gamma/>
                    <a:shade val="82353"/>
                    <a:invGamma/>
                  </a:srgbClr>
                </a:gs>
                <a:gs pos="100000">
                  <a:srgbClr val="13D3F9"/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pic>
          <p:nvPicPr>
            <p:cNvPr id="123" name="Picture 6" descr="Picture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870" y="2025"/>
              <a:ext cx="500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Rectangle 38"/>
            <p:cNvSpPr>
              <a:spLocks noChangeArrowheads="1"/>
            </p:cNvSpPr>
            <p:nvPr/>
          </p:nvSpPr>
          <p:spPr bwMode="white">
            <a:xfrm>
              <a:off x="2915" y="2074"/>
              <a:ext cx="2158" cy="4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Description of the 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company’s sub contents</a:t>
              </a:r>
            </a:p>
          </p:txBody>
        </p:sp>
      </p:grpSp>
      <p:grpSp>
        <p:nvGrpSpPr>
          <p:cNvPr id="125" name="Group 47"/>
          <p:cNvGrpSpPr>
            <a:grpSpLocks/>
          </p:cNvGrpSpPr>
          <p:nvPr/>
        </p:nvGrpSpPr>
        <p:grpSpPr bwMode="auto">
          <a:xfrm>
            <a:off x="4492625" y="1833563"/>
            <a:ext cx="3702050" cy="1066800"/>
            <a:chOff x="2830" y="1155"/>
            <a:chExt cx="2332" cy="672"/>
          </a:xfrm>
        </p:grpSpPr>
        <p:sp>
          <p:nvSpPr>
            <p:cNvPr id="127" name="AutoShape 2"/>
            <p:cNvSpPr>
              <a:spLocks noChangeArrowheads="1"/>
            </p:cNvSpPr>
            <p:nvPr/>
          </p:nvSpPr>
          <p:spPr bwMode="gray">
            <a:xfrm>
              <a:off x="2830" y="1155"/>
              <a:ext cx="2332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FABA1A">
                    <a:gamma/>
                    <a:shade val="82353"/>
                    <a:invGamma/>
                  </a:srgbClr>
                </a:gs>
                <a:gs pos="100000">
                  <a:srgbClr val="FABA1A"/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pic>
          <p:nvPicPr>
            <p:cNvPr id="128" name="Picture 5" descr="Picture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872" y="1187"/>
              <a:ext cx="499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9" name="Rectangle 39"/>
            <p:cNvSpPr>
              <a:spLocks noChangeArrowheads="1"/>
            </p:cNvSpPr>
            <p:nvPr/>
          </p:nvSpPr>
          <p:spPr bwMode="white">
            <a:xfrm>
              <a:off x="2915" y="1233"/>
              <a:ext cx="2158" cy="4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Description of the 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company’s sub contents</a:t>
              </a:r>
            </a:p>
          </p:txBody>
        </p:sp>
      </p:grpSp>
      <p:grpSp>
        <p:nvGrpSpPr>
          <p:cNvPr id="130" name="Group 49"/>
          <p:cNvGrpSpPr>
            <a:grpSpLocks/>
          </p:cNvGrpSpPr>
          <p:nvPr/>
        </p:nvGrpSpPr>
        <p:grpSpPr bwMode="auto">
          <a:xfrm>
            <a:off x="4498975" y="4491038"/>
            <a:ext cx="3702050" cy="1066800"/>
            <a:chOff x="2834" y="2829"/>
            <a:chExt cx="2332" cy="672"/>
          </a:xfrm>
        </p:grpSpPr>
        <p:sp>
          <p:nvSpPr>
            <p:cNvPr id="131" name="AutoShape 4"/>
            <p:cNvSpPr>
              <a:spLocks noChangeArrowheads="1"/>
            </p:cNvSpPr>
            <p:nvPr/>
          </p:nvSpPr>
          <p:spPr bwMode="gray">
            <a:xfrm>
              <a:off x="2834" y="2829"/>
              <a:ext cx="2332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FCF0F">
                    <a:gamma/>
                    <a:shade val="82353"/>
                    <a:invGamma/>
                  </a:srgbClr>
                </a:gs>
                <a:gs pos="100000">
                  <a:srgbClr val="EFCF0F"/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pic>
          <p:nvPicPr>
            <p:cNvPr id="132" name="Picture 7" descr="Picture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869" y="2859"/>
              <a:ext cx="499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Rectangle 40"/>
            <p:cNvSpPr>
              <a:spLocks noChangeArrowheads="1"/>
            </p:cNvSpPr>
            <p:nvPr/>
          </p:nvSpPr>
          <p:spPr bwMode="white">
            <a:xfrm>
              <a:off x="2915" y="2901"/>
              <a:ext cx="2158" cy="4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Description of the 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company’s sub contents</a:t>
              </a:r>
            </a:p>
          </p:txBody>
        </p:sp>
      </p:grpSp>
      <p:sp>
        <p:nvSpPr>
          <p:cNvPr id="134" name="Text Box 41"/>
          <p:cNvSpPr txBox="1">
            <a:spLocks noChangeArrowheads="1"/>
          </p:cNvSpPr>
          <p:nvPr/>
        </p:nvSpPr>
        <p:spPr bwMode="auto">
          <a:xfrm>
            <a:off x="1331640" y="2209800"/>
            <a:ext cx="1905000" cy="73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rPr>
              <a:t>Content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rPr>
              <a:t>Title</a:t>
            </a:r>
          </a:p>
        </p:txBody>
      </p:sp>
      <p:sp>
        <p:nvSpPr>
          <p:cNvPr id="135" name="Text Box 42"/>
          <p:cNvSpPr txBox="1">
            <a:spLocks noChangeArrowheads="1"/>
          </p:cNvSpPr>
          <p:nvPr/>
        </p:nvSpPr>
        <p:spPr bwMode="auto">
          <a:xfrm>
            <a:off x="1371600" y="4564063"/>
            <a:ext cx="1905000" cy="7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rPr>
              <a:t>Content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rPr>
              <a:t>Title</a:t>
            </a:r>
          </a:p>
        </p:txBody>
      </p:sp>
      <p:sp>
        <p:nvSpPr>
          <p:cNvPr id="136" name="Freeform 43"/>
          <p:cNvSpPr>
            <a:spLocks/>
          </p:cNvSpPr>
          <p:nvPr/>
        </p:nvSpPr>
        <p:spPr bwMode="invGray">
          <a:xfrm rot="16200000">
            <a:off x="3104357" y="4498181"/>
            <a:ext cx="1624012" cy="968375"/>
          </a:xfrm>
          <a:custGeom>
            <a:avLst/>
            <a:gdLst>
              <a:gd name="T0" fmla="*/ 0 w 735"/>
              <a:gd name="T1" fmla="*/ 0 h 532"/>
              <a:gd name="T2" fmla="*/ 844044 w 735"/>
              <a:gd name="T3" fmla="*/ 367691 h 532"/>
              <a:gd name="T4" fmla="*/ 1274905 w 735"/>
              <a:gd name="T5" fmla="*/ 367691 h 532"/>
              <a:gd name="T6" fmla="*/ 1407477 w 735"/>
              <a:gd name="T7" fmla="*/ 453243 h 532"/>
              <a:gd name="T8" fmla="*/ 1411896 w 735"/>
              <a:gd name="T9" fmla="*/ 731742 h 532"/>
              <a:gd name="T10" fmla="*/ 1321305 w 735"/>
              <a:gd name="T11" fmla="*/ 728102 h 532"/>
              <a:gd name="T12" fmla="*/ 1478182 w 735"/>
              <a:gd name="T13" fmla="*/ 968375 h 532"/>
              <a:gd name="T14" fmla="*/ 1624012 w 735"/>
              <a:gd name="T15" fmla="*/ 731742 h 532"/>
              <a:gd name="T16" fmla="*/ 1537840 w 735"/>
              <a:gd name="T17" fmla="*/ 731742 h 532"/>
              <a:gd name="T18" fmla="*/ 1533421 w 735"/>
              <a:gd name="T19" fmla="*/ 411377 h 532"/>
              <a:gd name="T20" fmla="*/ 1361077 w 735"/>
              <a:gd name="T21" fmla="*/ 273038 h 532"/>
              <a:gd name="T22" fmla="*/ 740196 w 735"/>
              <a:gd name="T23" fmla="*/ 271218 h 532"/>
              <a:gd name="T24" fmla="*/ 152458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Freeform 44"/>
          <p:cNvSpPr>
            <a:spLocks/>
          </p:cNvSpPr>
          <p:nvPr/>
        </p:nvSpPr>
        <p:spPr bwMode="invGray">
          <a:xfrm rot="16200000">
            <a:off x="3671094" y="3150394"/>
            <a:ext cx="314325" cy="1096963"/>
          </a:xfrm>
          <a:custGeom>
            <a:avLst/>
            <a:gdLst>
              <a:gd name="T0" fmla="*/ 81902 w 142"/>
              <a:gd name="T1" fmla="*/ 1816 h 604"/>
              <a:gd name="T2" fmla="*/ 99610 w 142"/>
              <a:gd name="T3" fmla="*/ 857229 h 604"/>
              <a:gd name="T4" fmla="*/ 0 w 142"/>
              <a:gd name="T5" fmla="*/ 860862 h 604"/>
              <a:gd name="T6" fmla="*/ 159376 w 142"/>
              <a:gd name="T7" fmla="*/ 1096963 h 604"/>
              <a:gd name="T8" fmla="*/ 314325 w 142"/>
              <a:gd name="T9" fmla="*/ 860862 h 604"/>
              <a:gd name="T10" fmla="*/ 221356 w 142"/>
              <a:gd name="T11" fmla="*/ 860862 h 604"/>
              <a:gd name="T12" fmla="*/ 219142 w 142"/>
              <a:gd name="T13" fmla="*/ 0 h 604"/>
              <a:gd name="T14" fmla="*/ 81902 w 142"/>
              <a:gd name="T15" fmla="*/ 181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45"/>
          <p:cNvSpPr>
            <a:spLocks/>
          </p:cNvSpPr>
          <p:nvPr/>
        </p:nvSpPr>
        <p:spPr bwMode="invGray">
          <a:xfrm rot="16200000" flipH="1">
            <a:off x="3064669" y="1934369"/>
            <a:ext cx="1624013" cy="968375"/>
          </a:xfrm>
          <a:custGeom>
            <a:avLst/>
            <a:gdLst>
              <a:gd name="T0" fmla="*/ 0 w 735"/>
              <a:gd name="T1" fmla="*/ 0 h 532"/>
              <a:gd name="T2" fmla="*/ 844045 w 735"/>
              <a:gd name="T3" fmla="*/ 367691 h 532"/>
              <a:gd name="T4" fmla="*/ 1274905 w 735"/>
              <a:gd name="T5" fmla="*/ 367691 h 532"/>
              <a:gd name="T6" fmla="*/ 1407478 w 735"/>
              <a:gd name="T7" fmla="*/ 453243 h 532"/>
              <a:gd name="T8" fmla="*/ 1411897 w 735"/>
              <a:gd name="T9" fmla="*/ 731742 h 532"/>
              <a:gd name="T10" fmla="*/ 1321306 w 735"/>
              <a:gd name="T11" fmla="*/ 728102 h 532"/>
              <a:gd name="T12" fmla="*/ 1478183 w 735"/>
              <a:gd name="T13" fmla="*/ 968375 h 532"/>
              <a:gd name="T14" fmla="*/ 1624013 w 735"/>
              <a:gd name="T15" fmla="*/ 731742 h 532"/>
              <a:gd name="T16" fmla="*/ 1537841 w 735"/>
              <a:gd name="T17" fmla="*/ 731742 h 532"/>
              <a:gd name="T18" fmla="*/ 1533422 w 735"/>
              <a:gd name="T19" fmla="*/ 411377 h 532"/>
              <a:gd name="T20" fmla="*/ 1361078 w 735"/>
              <a:gd name="T21" fmla="*/ 273038 h 532"/>
              <a:gd name="T22" fmla="*/ 740196 w 735"/>
              <a:gd name="T23" fmla="*/ 271218 h 532"/>
              <a:gd name="T24" fmla="*/ 152458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16779</TotalTime>
  <Words>29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643</cp:revision>
  <dcterms:created xsi:type="dcterms:W3CDTF">2009-02-11T05:37:22Z</dcterms:created>
  <dcterms:modified xsi:type="dcterms:W3CDTF">2012-07-08T03:56:26Z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