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111" name="Freeform 2"/>
          <p:cNvSpPr>
            <a:spLocks/>
          </p:cNvSpPr>
          <p:nvPr/>
        </p:nvSpPr>
        <p:spPr bwMode="gray">
          <a:xfrm>
            <a:off x="1227658" y="1965870"/>
            <a:ext cx="7016750" cy="3106738"/>
          </a:xfrm>
          <a:custGeom>
            <a:avLst/>
            <a:gdLst>
              <a:gd name="T0" fmla="*/ 496 w 5190"/>
              <a:gd name="T1" fmla="*/ 157 h 2298"/>
              <a:gd name="T2" fmla="*/ 0 w 5190"/>
              <a:gd name="T3" fmla="*/ 0 h 2298"/>
              <a:gd name="T4" fmla="*/ 231 w 5190"/>
              <a:gd name="T5" fmla="*/ 124 h 2298"/>
              <a:gd name="T6" fmla="*/ 4282 w 5190"/>
              <a:gd name="T7" fmla="*/ 2025 h 2298"/>
              <a:gd name="T8" fmla="*/ 3974 w 5190"/>
              <a:gd name="T9" fmla="*/ 2298 h 2298"/>
              <a:gd name="T10" fmla="*/ 5190 w 5190"/>
              <a:gd name="T11" fmla="*/ 2065 h 2298"/>
              <a:gd name="T12" fmla="*/ 5039 w 5190"/>
              <a:gd name="T13" fmla="*/ 1268 h 2298"/>
              <a:gd name="T14" fmla="*/ 4748 w 5190"/>
              <a:gd name="T15" fmla="*/ 1507 h 2298"/>
              <a:gd name="T16" fmla="*/ 496 w 5190"/>
              <a:gd name="T17" fmla="*/ 157 h 2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000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000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gray">
          <a:xfrm>
            <a:off x="2248420" y="2297658"/>
            <a:ext cx="214313" cy="131762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3" name="AutoShape 4"/>
          <p:cNvSpPr>
            <a:spLocks noChangeArrowheads="1"/>
          </p:cNvSpPr>
          <p:nvPr/>
        </p:nvSpPr>
        <p:spPr bwMode="gray">
          <a:xfrm>
            <a:off x="3107258" y="2610395"/>
            <a:ext cx="250825" cy="182563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4" name="AutoShape 5"/>
          <p:cNvSpPr>
            <a:spLocks noChangeArrowheads="1"/>
          </p:cNvSpPr>
          <p:nvPr/>
        </p:nvSpPr>
        <p:spPr bwMode="gray">
          <a:xfrm>
            <a:off x="4042295" y="2912020"/>
            <a:ext cx="341313" cy="290513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5" name="AutoShape 6"/>
          <p:cNvSpPr>
            <a:spLocks noChangeArrowheads="1"/>
          </p:cNvSpPr>
          <p:nvPr/>
        </p:nvSpPr>
        <p:spPr bwMode="gray">
          <a:xfrm>
            <a:off x="6291783" y="3534320"/>
            <a:ext cx="536575" cy="647700"/>
          </a:xfrm>
          <a:prstGeom prst="can">
            <a:avLst>
              <a:gd name="adj" fmla="val 21420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6" name="AutoShape 7"/>
          <p:cNvSpPr>
            <a:spLocks noChangeArrowheads="1"/>
          </p:cNvSpPr>
          <p:nvPr/>
        </p:nvSpPr>
        <p:spPr bwMode="gray">
          <a:xfrm>
            <a:off x="5140845" y="3273970"/>
            <a:ext cx="422275" cy="404813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7" name="Text Box 8"/>
          <p:cNvSpPr txBox="1">
            <a:spLocks noChangeArrowheads="1"/>
          </p:cNvSpPr>
          <p:nvPr/>
        </p:nvSpPr>
        <p:spPr bwMode="black">
          <a:xfrm>
            <a:off x="1857895" y="1592808"/>
            <a:ext cx="12176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Level 1</a:t>
            </a:r>
          </a:p>
        </p:txBody>
      </p:sp>
      <p:sp>
        <p:nvSpPr>
          <p:cNvPr id="118" name="Text Box 9"/>
          <p:cNvSpPr txBox="1">
            <a:spLocks noChangeArrowheads="1"/>
          </p:cNvSpPr>
          <p:nvPr/>
        </p:nvSpPr>
        <p:spPr bwMode="black">
          <a:xfrm>
            <a:off x="2750070" y="1607095"/>
            <a:ext cx="12176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Level 2</a:t>
            </a:r>
          </a:p>
        </p:txBody>
      </p:sp>
      <p:sp>
        <p:nvSpPr>
          <p:cNvPr id="119" name="Text Box 10"/>
          <p:cNvSpPr txBox="1">
            <a:spLocks noChangeArrowheads="1"/>
          </p:cNvSpPr>
          <p:nvPr/>
        </p:nvSpPr>
        <p:spPr bwMode="black">
          <a:xfrm>
            <a:off x="3732733" y="1610270"/>
            <a:ext cx="12176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Level 3</a:t>
            </a:r>
          </a:p>
        </p:txBody>
      </p:sp>
      <p:sp>
        <p:nvSpPr>
          <p:cNvPr id="120" name="Text Box 11"/>
          <p:cNvSpPr txBox="1">
            <a:spLocks noChangeArrowheads="1"/>
          </p:cNvSpPr>
          <p:nvPr/>
        </p:nvSpPr>
        <p:spPr bwMode="black">
          <a:xfrm>
            <a:off x="4864620" y="160392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Level 4</a:t>
            </a:r>
          </a:p>
        </p:txBody>
      </p:sp>
      <p:sp>
        <p:nvSpPr>
          <p:cNvPr id="121" name="Text Box 12"/>
          <p:cNvSpPr txBox="1">
            <a:spLocks noChangeArrowheads="1"/>
          </p:cNvSpPr>
          <p:nvPr/>
        </p:nvSpPr>
        <p:spPr bwMode="black">
          <a:xfrm>
            <a:off x="6055245" y="1600745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Level 5</a:t>
            </a:r>
          </a:p>
        </p:txBody>
      </p:sp>
      <p:sp>
        <p:nvSpPr>
          <p:cNvPr id="122" name="Text Box 13"/>
          <p:cNvSpPr txBox="1">
            <a:spLocks noChangeArrowheads="1"/>
          </p:cNvSpPr>
          <p:nvPr/>
        </p:nvSpPr>
        <p:spPr bwMode="black">
          <a:xfrm>
            <a:off x="813320" y="2623095"/>
            <a:ext cx="22653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14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  <p:sp>
        <p:nvSpPr>
          <p:cNvPr id="123" name="Text Box 14"/>
          <p:cNvSpPr txBox="1">
            <a:spLocks noChangeArrowheads="1"/>
          </p:cNvSpPr>
          <p:nvPr/>
        </p:nvSpPr>
        <p:spPr bwMode="black">
          <a:xfrm>
            <a:off x="1329258" y="3088233"/>
            <a:ext cx="24050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14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  <p:sp>
        <p:nvSpPr>
          <p:cNvPr id="124" name="Text Box 15"/>
          <p:cNvSpPr txBox="1">
            <a:spLocks noChangeArrowheads="1"/>
          </p:cNvSpPr>
          <p:nvPr/>
        </p:nvSpPr>
        <p:spPr bwMode="black">
          <a:xfrm>
            <a:off x="2224608" y="3626395"/>
            <a:ext cx="24066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14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  <p:sp>
        <p:nvSpPr>
          <p:cNvPr id="125" name="Text Box 16"/>
          <p:cNvSpPr txBox="1">
            <a:spLocks noChangeArrowheads="1"/>
          </p:cNvSpPr>
          <p:nvPr/>
        </p:nvSpPr>
        <p:spPr bwMode="black">
          <a:xfrm>
            <a:off x="3377133" y="4162970"/>
            <a:ext cx="24050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14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  <p:sp>
        <p:nvSpPr>
          <p:cNvPr id="127" name="Text Box 17"/>
          <p:cNvSpPr txBox="1">
            <a:spLocks noChangeArrowheads="1"/>
          </p:cNvSpPr>
          <p:nvPr/>
        </p:nvSpPr>
        <p:spPr bwMode="black">
          <a:xfrm>
            <a:off x="4266133" y="4783683"/>
            <a:ext cx="24066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14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  <p:cxnSp>
        <p:nvCxnSpPr>
          <p:cNvPr id="128" name="AutoShape 18"/>
          <p:cNvCxnSpPr>
            <a:cxnSpLocks noChangeShapeType="1"/>
            <a:stCxn id="112" idx="3"/>
            <a:endCxn id="122" idx="0"/>
          </p:cNvCxnSpPr>
          <p:nvPr/>
        </p:nvCxnSpPr>
        <p:spPr bwMode="gray">
          <a:xfrm rot="5400000">
            <a:off x="2054745" y="2321470"/>
            <a:ext cx="193675" cy="409575"/>
          </a:xfrm>
          <a:prstGeom prst="bentConnector3">
            <a:avLst>
              <a:gd name="adj1" fmla="val 49181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9" name="AutoShape 19"/>
          <p:cNvCxnSpPr>
            <a:cxnSpLocks noChangeShapeType="1"/>
            <a:stCxn id="113" idx="3"/>
            <a:endCxn id="123" idx="0"/>
          </p:cNvCxnSpPr>
          <p:nvPr/>
        </p:nvCxnSpPr>
        <p:spPr bwMode="gray">
          <a:xfrm rot="5400000">
            <a:off x="2734989" y="2590552"/>
            <a:ext cx="295275" cy="700087"/>
          </a:xfrm>
          <a:prstGeom prst="bentConnector3">
            <a:avLst>
              <a:gd name="adj1" fmla="val 49463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0" name="AutoShape 20"/>
          <p:cNvCxnSpPr>
            <a:cxnSpLocks noChangeShapeType="1"/>
            <a:stCxn id="114" idx="3"/>
            <a:endCxn id="124" idx="0"/>
          </p:cNvCxnSpPr>
          <p:nvPr/>
        </p:nvCxnSpPr>
        <p:spPr bwMode="gray">
          <a:xfrm rot="5400000">
            <a:off x="3608908" y="3021558"/>
            <a:ext cx="423862" cy="785812"/>
          </a:xfrm>
          <a:prstGeom prst="bentConnector3">
            <a:avLst>
              <a:gd name="adj1" fmla="val 49815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1" name="AutoShape 21"/>
          <p:cNvCxnSpPr>
            <a:cxnSpLocks noChangeShapeType="1"/>
            <a:stCxn id="116" idx="3"/>
            <a:endCxn id="125" idx="0"/>
          </p:cNvCxnSpPr>
          <p:nvPr/>
        </p:nvCxnSpPr>
        <p:spPr bwMode="gray">
          <a:xfrm rot="5400000">
            <a:off x="4724127" y="3535114"/>
            <a:ext cx="484187" cy="771525"/>
          </a:xfrm>
          <a:prstGeom prst="bentConnector3">
            <a:avLst>
              <a:gd name="adj1" fmla="val 49838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2" name="AutoShape 22"/>
          <p:cNvCxnSpPr>
            <a:cxnSpLocks noChangeShapeType="1"/>
            <a:stCxn id="115" idx="3"/>
            <a:endCxn id="127" idx="0"/>
          </p:cNvCxnSpPr>
          <p:nvPr/>
        </p:nvCxnSpPr>
        <p:spPr bwMode="gray">
          <a:xfrm rot="5400000">
            <a:off x="5713932" y="3937546"/>
            <a:ext cx="601663" cy="1090612"/>
          </a:xfrm>
          <a:prstGeom prst="bentConnector3">
            <a:avLst>
              <a:gd name="adj1" fmla="val 4987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3" name="AutoShape 23"/>
          <p:cNvSpPr>
            <a:spLocks noChangeArrowheads="1"/>
          </p:cNvSpPr>
          <p:nvPr/>
        </p:nvSpPr>
        <p:spPr bwMode="gray">
          <a:xfrm>
            <a:off x="6291783" y="2010320"/>
            <a:ext cx="536575" cy="1639888"/>
          </a:xfrm>
          <a:prstGeom prst="can">
            <a:avLst>
              <a:gd name="adj" fmla="val 27945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568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34" name="AutoShape 24"/>
          <p:cNvSpPr>
            <a:spLocks noChangeArrowheads="1"/>
          </p:cNvSpPr>
          <p:nvPr/>
        </p:nvSpPr>
        <p:spPr bwMode="gray">
          <a:xfrm>
            <a:off x="5140845" y="2007145"/>
            <a:ext cx="422275" cy="1358900"/>
          </a:xfrm>
          <a:prstGeom prst="can">
            <a:avLst>
              <a:gd name="adj" fmla="val 27398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568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35" name="AutoShape 25"/>
          <p:cNvSpPr>
            <a:spLocks noChangeArrowheads="1"/>
          </p:cNvSpPr>
          <p:nvPr/>
        </p:nvSpPr>
        <p:spPr bwMode="gray">
          <a:xfrm>
            <a:off x="4042295" y="2003970"/>
            <a:ext cx="341313" cy="996950"/>
          </a:xfrm>
          <a:prstGeom prst="can">
            <a:avLst>
              <a:gd name="adj" fmla="val 28209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568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36" name="AutoShape 26"/>
          <p:cNvSpPr>
            <a:spLocks noChangeArrowheads="1"/>
          </p:cNvSpPr>
          <p:nvPr/>
        </p:nvSpPr>
        <p:spPr bwMode="gray">
          <a:xfrm>
            <a:off x="3107258" y="2010320"/>
            <a:ext cx="250825" cy="654050"/>
          </a:xfrm>
          <a:prstGeom prst="can">
            <a:avLst>
              <a:gd name="adj" fmla="val 23806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568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37" name="AutoShape 27"/>
          <p:cNvSpPr>
            <a:spLocks noChangeArrowheads="1"/>
          </p:cNvSpPr>
          <p:nvPr/>
        </p:nvSpPr>
        <p:spPr bwMode="gray">
          <a:xfrm>
            <a:off x="2248420" y="2011908"/>
            <a:ext cx="214313" cy="339725"/>
          </a:xfrm>
          <a:prstGeom prst="can">
            <a:avLst>
              <a:gd name="adj" fmla="val 26911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568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16772</TotalTime>
  <Words>42</Words>
  <Application>Microsoft Office PowerPoint</Application>
  <PresentationFormat>全屏显示(4:3)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640</cp:revision>
  <dcterms:created xsi:type="dcterms:W3CDTF">2009-02-11T05:37:22Z</dcterms:created>
  <dcterms:modified xsi:type="dcterms:W3CDTF">2012-07-08T02:58:39Z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