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556" name="Freeform 3"/>
          <p:cNvSpPr>
            <a:spLocks/>
          </p:cNvSpPr>
          <p:nvPr/>
        </p:nvSpPr>
        <p:spPr bwMode="gray">
          <a:xfrm>
            <a:off x="1038225" y="3875435"/>
            <a:ext cx="7015163" cy="1785938"/>
          </a:xfrm>
          <a:custGeom>
            <a:avLst/>
            <a:gdLst>
              <a:gd name="T0" fmla="*/ 3517900 w 4419"/>
              <a:gd name="T1" fmla="*/ 927100 h 1125"/>
              <a:gd name="T2" fmla="*/ 1528763 w 4419"/>
              <a:gd name="T3" fmla="*/ 193675 h 1125"/>
              <a:gd name="T4" fmla="*/ 1588 w 4419"/>
              <a:gd name="T5" fmla="*/ 873125 h 1125"/>
              <a:gd name="T6" fmla="*/ 1409700 w 4419"/>
              <a:gd name="T7" fmla="*/ 1647825 h 1125"/>
              <a:gd name="T8" fmla="*/ 3517900 w 4419"/>
              <a:gd name="T9" fmla="*/ 1023938 h 1125"/>
              <a:gd name="T10" fmla="*/ 5465763 w 4419"/>
              <a:gd name="T11" fmla="*/ 1677988 h 1125"/>
              <a:gd name="T12" fmla="*/ 6992938 w 4419"/>
              <a:gd name="T13" fmla="*/ 936625 h 1125"/>
              <a:gd name="T14" fmla="*/ 5551488 w 4419"/>
              <a:gd name="T15" fmla="*/ 204788 h 1125"/>
              <a:gd name="T16" fmla="*/ 3517900 w 4419"/>
              <a:gd name="T17" fmla="*/ 927100 h 1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A8A8A8"/>
              </a:gs>
              <a:gs pos="50000">
                <a:srgbClr val="DDDDDD"/>
              </a:gs>
              <a:gs pos="100000">
                <a:srgbClr val="A8A8A8"/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7" name="Oval 4"/>
          <p:cNvSpPr>
            <a:spLocks noChangeArrowheads="1"/>
          </p:cNvSpPr>
          <p:nvPr/>
        </p:nvSpPr>
        <p:spPr bwMode="gray">
          <a:xfrm>
            <a:off x="2662238" y="4669185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58" name="Oval 5"/>
          <p:cNvSpPr>
            <a:spLocks noChangeArrowheads="1"/>
          </p:cNvSpPr>
          <p:nvPr/>
        </p:nvSpPr>
        <p:spPr bwMode="ltGray">
          <a:xfrm>
            <a:off x="2678113" y="4253260"/>
            <a:ext cx="463550" cy="193675"/>
          </a:xfrm>
          <a:prstGeom prst="ellipse">
            <a:avLst/>
          </a:prstGeom>
          <a:solidFill>
            <a:srgbClr val="938BFD"/>
          </a:solidFill>
          <a:ln w="9525"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rgbClr val="938BF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59" name="Oval 6"/>
          <p:cNvSpPr>
            <a:spLocks noChangeArrowheads="1"/>
          </p:cNvSpPr>
          <p:nvPr/>
        </p:nvSpPr>
        <p:spPr bwMode="gray">
          <a:xfrm>
            <a:off x="2008188" y="4556473"/>
            <a:ext cx="504825" cy="217487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60" name="Oval 7"/>
          <p:cNvSpPr>
            <a:spLocks noChangeArrowheads="1"/>
          </p:cNvSpPr>
          <p:nvPr/>
        </p:nvSpPr>
        <p:spPr bwMode="gray">
          <a:xfrm>
            <a:off x="2032000" y="2038698"/>
            <a:ext cx="463550" cy="193675"/>
          </a:xfrm>
          <a:prstGeom prst="ellipse">
            <a:avLst/>
          </a:prstGeom>
          <a:solidFill>
            <a:srgbClr val="13D3F9"/>
          </a:solidFill>
          <a:ln w="9525"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rgbClr val="13D3F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61" name="Oval 8"/>
          <p:cNvSpPr>
            <a:spLocks noChangeArrowheads="1"/>
          </p:cNvSpPr>
          <p:nvPr/>
        </p:nvSpPr>
        <p:spPr bwMode="gray">
          <a:xfrm>
            <a:off x="1362075" y="4618385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62" name="Oval 9"/>
          <p:cNvSpPr>
            <a:spLocks noChangeArrowheads="1"/>
          </p:cNvSpPr>
          <p:nvPr/>
        </p:nvSpPr>
        <p:spPr bwMode="gray">
          <a:xfrm>
            <a:off x="1385888" y="3705573"/>
            <a:ext cx="463550" cy="193675"/>
          </a:xfrm>
          <a:prstGeom prst="ellipse">
            <a:avLst/>
          </a:prstGeom>
          <a:solidFill>
            <a:srgbClr val="EFCF0F"/>
          </a:solidFill>
          <a:ln w="9525"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1878000" prstMaterial="legacyPlastic">
            <a:bevelT w="13500" h="13500" prst="angle"/>
            <a:bevelB w="13500" h="13500" prst="angle"/>
            <a:extrusionClr>
              <a:srgbClr val="EFCF0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63" name="Oval 10"/>
          <p:cNvSpPr>
            <a:spLocks noChangeArrowheads="1"/>
          </p:cNvSpPr>
          <p:nvPr/>
        </p:nvSpPr>
        <p:spPr bwMode="gray">
          <a:xfrm>
            <a:off x="7240588" y="4646960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64" name="Oval 11"/>
          <p:cNvSpPr>
            <a:spLocks noChangeArrowheads="1"/>
          </p:cNvSpPr>
          <p:nvPr/>
        </p:nvSpPr>
        <p:spPr bwMode="ltGray">
          <a:xfrm>
            <a:off x="7267575" y="3426173"/>
            <a:ext cx="463550" cy="193675"/>
          </a:xfrm>
          <a:prstGeom prst="ellipse">
            <a:avLst/>
          </a:prstGeom>
          <a:solidFill>
            <a:srgbClr val="938BFD"/>
          </a:solidFill>
          <a:ln w="9525"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rgbClr val="938BF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65" name="Oval 12"/>
          <p:cNvSpPr>
            <a:spLocks noChangeArrowheads="1"/>
          </p:cNvSpPr>
          <p:nvPr/>
        </p:nvSpPr>
        <p:spPr bwMode="gray">
          <a:xfrm>
            <a:off x="6586538" y="4502498"/>
            <a:ext cx="504825" cy="249237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66" name="Oval 13"/>
          <p:cNvSpPr>
            <a:spLocks noChangeArrowheads="1"/>
          </p:cNvSpPr>
          <p:nvPr/>
        </p:nvSpPr>
        <p:spPr bwMode="gray">
          <a:xfrm>
            <a:off x="6610350" y="3632548"/>
            <a:ext cx="463550" cy="193675"/>
          </a:xfrm>
          <a:prstGeom prst="ellipse">
            <a:avLst/>
          </a:prstGeom>
          <a:solidFill>
            <a:srgbClr val="13D3F9"/>
          </a:solidFill>
          <a:ln w="9525"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rgbClr val="13D3F9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67" name="Oval 14"/>
          <p:cNvSpPr>
            <a:spLocks noChangeArrowheads="1"/>
          </p:cNvSpPr>
          <p:nvPr/>
        </p:nvSpPr>
        <p:spPr bwMode="gray">
          <a:xfrm>
            <a:off x="5940425" y="4596160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68" name="Oval 15"/>
          <p:cNvSpPr>
            <a:spLocks noChangeArrowheads="1"/>
          </p:cNvSpPr>
          <p:nvPr/>
        </p:nvSpPr>
        <p:spPr bwMode="gray">
          <a:xfrm>
            <a:off x="5962650" y="4407248"/>
            <a:ext cx="463550" cy="193675"/>
          </a:xfrm>
          <a:prstGeom prst="ellipse">
            <a:avLst/>
          </a:prstGeom>
          <a:solidFill>
            <a:srgbClr val="EFCF0F"/>
          </a:solidFill>
          <a:ln w="9525"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rgbClr val="EFCF0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69" name="Text Box 16"/>
          <p:cNvSpPr txBox="1">
            <a:spLocks noChangeArrowheads="1"/>
          </p:cNvSpPr>
          <p:nvPr/>
        </p:nvSpPr>
        <p:spPr bwMode="gray">
          <a:xfrm>
            <a:off x="1330325" y="5062885"/>
            <a:ext cx="18573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Arial" charset="0"/>
                <a:ea typeface="宋体" pitchFamily="2" charset="-122"/>
              </a:rPr>
              <a:t>Title in here</a:t>
            </a:r>
          </a:p>
        </p:txBody>
      </p:sp>
      <p:sp>
        <p:nvSpPr>
          <p:cNvPr id="570" name="Text Box 17"/>
          <p:cNvSpPr txBox="1">
            <a:spLocks noChangeArrowheads="1"/>
          </p:cNvSpPr>
          <p:nvPr/>
        </p:nvSpPr>
        <p:spPr bwMode="gray">
          <a:xfrm>
            <a:off x="5937250" y="5085110"/>
            <a:ext cx="18573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Arial" charset="0"/>
                <a:ea typeface="宋体" pitchFamily="2" charset="-122"/>
              </a:rPr>
              <a:t>Title in here</a:t>
            </a:r>
          </a:p>
        </p:txBody>
      </p:sp>
      <p:sp>
        <p:nvSpPr>
          <p:cNvPr id="571" name="Text Box 18"/>
          <p:cNvSpPr txBox="1">
            <a:spLocks noChangeArrowheads="1"/>
          </p:cNvSpPr>
          <p:nvPr/>
        </p:nvSpPr>
        <p:spPr bwMode="auto">
          <a:xfrm>
            <a:off x="1250950" y="335156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$40</a:t>
            </a:r>
          </a:p>
        </p:txBody>
      </p:sp>
      <p:sp>
        <p:nvSpPr>
          <p:cNvPr id="572" name="Text Box 19"/>
          <p:cNvSpPr txBox="1">
            <a:spLocks noChangeArrowheads="1"/>
          </p:cNvSpPr>
          <p:nvPr/>
        </p:nvSpPr>
        <p:spPr bwMode="auto">
          <a:xfrm>
            <a:off x="1857375" y="1691035"/>
            <a:ext cx="8270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$100</a:t>
            </a:r>
          </a:p>
        </p:txBody>
      </p:sp>
      <p:sp>
        <p:nvSpPr>
          <p:cNvPr id="573" name="Text Box 20"/>
          <p:cNvSpPr txBox="1">
            <a:spLocks noChangeArrowheads="1"/>
          </p:cNvSpPr>
          <p:nvPr/>
        </p:nvSpPr>
        <p:spPr bwMode="auto">
          <a:xfrm>
            <a:off x="2587625" y="389766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$25</a:t>
            </a:r>
          </a:p>
        </p:txBody>
      </p:sp>
      <p:sp>
        <p:nvSpPr>
          <p:cNvPr id="574" name="Text Box 21"/>
          <p:cNvSpPr txBox="1">
            <a:spLocks noChangeArrowheads="1"/>
          </p:cNvSpPr>
          <p:nvPr/>
        </p:nvSpPr>
        <p:spPr bwMode="auto">
          <a:xfrm>
            <a:off x="5846763" y="4083398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$10</a:t>
            </a:r>
          </a:p>
        </p:txBody>
      </p:sp>
      <p:sp>
        <p:nvSpPr>
          <p:cNvPr id="575" name="Text Box 22"/>
          <p:cNvSpPr txBox="1">
            <a:spLocks noChangeArrowheads="1"/>
          </p:cNvSpPr>
          <p:nvPr/>
        </p:nvSpPr>
        <p:spPr bwMode="auto">
          <a:xfrm>
            <a:off x="6473825" y="3284885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$45</a:t>
            </a:r>
          </a:p>
        </p:txBody>
      </p:sp>
      <p:sp>
        <p:nvSpPr>
          <p:cNvPr id="576" name="Text Box 23"/>
          <p:cNvSpPr txBox="1">
            <a:spLocks noChangeArrowheads="1"/>
          </p:cNvSpPr>
          <p:nvPr/>
        </p:nvSpPr>
        <p:spPr bwMode="auto">
          <a:xfrm>
            <a:off x="7142163" y="3083273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宋体" pitchFamily="2" charset="-122"/>
              </a:rPr>
              <a:t>$55</a:t>
            </a:r>
          </a:p>
        </p:txBody>
      </p:sp>
      <p:sp>
        <p:nvSpPr>
          <p:cNvPr id="577" name="Freeform 24"/>
          <p:cNvSpPr>
            <a:spLocks/>
          </p:cNvSpPr>
          <p:nvPr/>
        </p:nvSpPr>
        <p:spPr bwMode="gray">
          <a:xfrm>
            <a:off x="3402013" y="1327498"/>
            <a:ext cx="2097087" cy="1250950"/>
          </a:xfrm>
          <a:custGeom>
            <a:avLst/>
            <a:gdLst>
              <a:gd name="T0" fmla="*/ 6350 w 1321"/>
              <a:gd name="T1" fmla="*/ 620713 h 788"/>
              <a:gd name="T2" fmla="*/ 9525 w 1321"/>
              <a:gd name="T3" fmla="*/ 1250950 h 788"/>
              <a:gd name="T4" fmla="*/ 1743075 w 1321"/>
              <a:gd name="T5" fmla="*/ 1241425 h 788"/>
              <a:gd name="T6" fmla="*/ 2085975 w 1321"/>
              <a:gd name="T7" fmla="*/ 615950 h 788"/>
              <a:gd name="T8" fmla="*/ 2087562 w 1321"/>
              <a:gd name="T9" fmla="*/ 0 h 788"/>
              <a:gd name="T10" fmla="*/ 387350 w 1321"/>
              <a:gd name="T11" fmla="*/ 4763 h 788"/>
              <a:gd name="T12" fmla="*/ 6350 w 1321"/>
              <a:gd name="T13" fmla="*/ 620713 h 7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gradFill rotWithShape="1">
            <a:gsLst>
              <a:gs pos="0">
                <a:srgbClr val="C2C2C2"/>
              </a:gs>
              <a:gs pos="50000">
                <a:srgbClr val="FFFFFF"/>
              </a:gs>
              <a:gs pos="100000">
                <a:srgbClr val="C2C2C2"/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8" name="Oval 25"/>
          <p:cNvSpPr>
            <a:spLocks noChangeArrowheads="1"/>
          </p:cNvSpPr>
          <p:nvPr/>
        </p:nvSpPr>
        <p:spPr bwMode="gray">
          <a:xfrm>
            <a:off x="3727450" y="1440210"/>
            <a:ext cx="225425" cy="225425"/>
          </a:xfrm>
          <a:prstGeom prst="ellipse">
            <a:avLst/>
          </a:prstGeom>
          <a:solidFill>
            <a:srgbClr val="EFCF0F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79" name="Oval 26"/>
          <p:cNvSpPr>
            <a:spLocks noChangeArrowheads="1"/>
          </p:cNvSpPr>
          <p:nvPr/>
        </p:nvSpPr>
        <p:spPr bwMode="gray">
          <a:xfrm>
            <a:off x="3727450" y="1822798"/>
            <a:ext cx="225425" cy="225425"/>
          </a:xfrm>
          <a:prstGeom prst="ellipse">
            <a:avLst/>
          </a:prstGeom>
          <a:solidFill>
            <a:srgbClr val="13D3F9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80" name="Oval 27"/>
          <p:cNvSpPr>
            <a:spLocks noChangeArrowheads="1"/>
          </p:cNvSpPr>
          <p:nvPr/>
        </p:nvSpPr>
        <p:spPr bwMode="gray">
          <a:xfrm>
            <a:off x="3727450" y="2216498"/>
            <a:ext cx="225425" cy="225425"/>
          </a:xfrm>
          <a:prstGeom prst="ellipse">
            <a:avLst/>
          </a:prstGeom>
          <a:solidFill>
            <a:srgbClr val="938BFD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581" name="Text Box 28"/>
          <p:cNvSpPr txBox="1">
            <a:spLocks noChangeArrowheads="1"/>
          </p:cNvSpPr>
          <p:nvPr/>
        </p:nvSpPr>
        <p:spPr bwMode="auto">
          <a:xfrm>
            <a:off x="4038600" y="1395760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161614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  <p:sp>
        <p:nvSpPr>
          <p:cNvPr id="582" name="Text Box 29"/>
          <p:cNvSpPr txBox="1">
            <a:spLocks noChangeArrowheads="1"/>
          </p:cNvSpPr>
          <p:nvPr/>
        </p:nvSpPr>
        <p:spPr bwMode="auto">
          <a:xfrm>
            <a:off x="4038600" y="1778348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161614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  <p:sp>
        <p:nvSpPr>
          <p:cNvPr id="583" name="Text Box 30"/>
          <p:cNvSpPr txBox="1">
            <a:spLocks noChangeArrowheads="1"/>
          </p:cNvSpPr>
          <p:nvPr/>
        </p:nvSpPr>
        <p:spPr bwMode="auto">
          <a:xfrm>
            <a:off x="4038600" y="2183160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161614"/>
                </a:solidFill>
                <a:latin typeface="Arial" charset="0"/>
                <a:ea typeface="宋体" pitchFamily="2" charset="-122"/>
              </a:rPr>
              <a:t>Text in here</a:t>
            </a:r>
          </a:p>
        </p:txBody>
      </p:sp>
      <p:sp>
        <p:nvSpPr>
          <p:cNvPr id="584" name="AutoShape 31"/>
          <p:cNvSpPr>
            <a:spLocks/>
          </p:cNvSpPr>
          <p:nvPr/>
        </p:nvSpPr>
        <p:spPr bwMode="auto">
          <a:xfrm flipV="1">
            <a:off x="3351213" y="3556348"/>
            <a:ext cx="2662237" cy="217487"/>
          </a:xfrm>
          <a:prstGeom prst="accentCallout1">
            <a:avLst>
              <a:gd name="adj1" fmla="val 47444"/>
              <a:gd name="adj2" fmla="val -2866"/>
              <a:gd name="adj3" fmla="val 272991"/>
              <a:gd name="adj4" fmla="val -3775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l"/>
            <a:r>
              <a:rPr lang="en-US" altLang="zh-CN" sz="12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Coordinate Depth in </a:t>
            </a:r>
            <a:r>
              <a:rPr lang="en-US" altLang="zh-CN" sz="1200" b="1">
                <a:solidFill>
                  <a:srgbClr val="FFFFFF"/>
                </a:solidFill>
                <a:latin typeface="Arial" charset="0"/>
                <a:ea typeface="宋体" pitchFamily="2" charset="-122"/>
              </a:rPr>
              <a:t>3-D Settings</a:t>
            </a:r>
            <a:r>
              <a:rPr lang="en-US" altLang="zh-CN" sz="12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16772</TotalTime>
  <Words>40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638</cp:revision>
  <dcterms:created xsi:type="dcterms:W3CDTF">2009-02-11T05:37:22Z</dcterms:created>
  <dcterms:modified xsi:type="dcterms:W3CDTF">2012-07-08T02:53:58Z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