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sp>
        <p:nvSpPr>
          <p:cNvPr id="44" name="Freeform 3"/>
          <p:cNvSpPr>
            <a:spLocks/>
          </p:cNvSpPr>
          <p:nvPr/>
        </p:nvSpPr>
        <p:spPr bwMode="gray">
          <a:xfrm>
            <a:off x="520700" y="4508401"/>
            <a:ext cx="8077200" cy="539750"/>
          </a:xfrm>
          <a:custGeom>
            <a:avLst/>
            <a:gdLst>
              <a:gd name="T0" fmla="*/ 0 w 5135"/>
              <a:gd name="T1" fmla="*/ 200 h 200"/>
              <a:gd name="T2" fmla="*/ 427 w 5135"/>
              <a:gd name="T3" fmla="*/ 0 h 200"/>
              <a:gd name="T4" fmla="*/ 4668 w 5135"/>
              <a:gd name="T5" fmla="*/ 4 h 200"/>
              <a:gd name="T6" fmla="*/ 5135 w 5135"/>
              <a:gd name="T7" fmla="*/ 194 h 200"/>
              <a:gd name="T8" fmla="*/ 0 w 5135"/>
              <a:gd name="T9" fmla="*/ 20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35" h="200">
                <a:moveTo>
                  <a:pt x="0" y="200"/>
                </a:moveTo>
                <a:lnTo>
                  <a:pt x="427" y="0"/>
                </a:lnTo>
                <a:lnTo>
                  <a:pt x="4668" y="4"/>
                </a:lnTo>
                <a:lnTo>
                  <a:pt x="5135" y="194"/>
                </a:lnTo>
                <a:lnTo>
                  <a:pt x="0" y="20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AutoShape 4"/>
          <p:cNvSpPr>
            <a:spLocks noChangeArrowheads="1"/>
          </p:cNvSpPr>
          <p:nvPr/>
        </p:nvSpPr>
        <p:spPr bwMode="gray">
          <a:xfrm>
            <a:off x="6096000" y="2335114"/>
            <a:ext cx="2273300" cy="2111375"/>
          </a:xfrm>
          <a:prstGeom prst="homePlate">
            <a:avLst>
              <a:gd name="adj" fmla="val 26917"/>
            </a:avLst>
          </a:prstGeom>
          <a:gradFill rotWithShape="1">
            <a:gsLst>
              <a:gs pos="0">
                <a:srgbClr val="13D3F9">
                  <a:gamma/>
                  <a:tint val="0"/>
                  <a:invGamma/>
                </a:srgbClr>
              </a:gs>
              <a:gs pos="100000">
                <a:srgbClr val="13D3F9"/>
              </a:gs>
            </a:gsLst>
            <a:lin ang="18900000" scaled="1"/>
          </a:gradFill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46" name="AutoShape 5"/>
          <p:cNvSpPr>
            <a:spLocks noChangeArrowheads="1"/>
          </p:cNvSpPr>
          <p:nvPr/>
        </p:nvSpPr>
        <p:spPr bwMode="gray">
          <a:xfrm>
            <a:off x="4378325" y="2335114"/>
            <a:ext cx="2273300" cy="2111375"/>
          </a:xfrm>
          <a:prstGeom prst="homePlate">
            <a:avLst>
              <a:gd name="adj" fmla="val 26917"/>
            </a:avLst>
          </a:prstGeom>
          <a:gradFill rotWithShape="1">
            <a:gsLst>
              <a:gs pos="0">
                <a:srgbClr val="F6F6F6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7" name="AutoShape 6"/>
          <p:cNvSpPr>
            <a:spLocks noChangeArrowheads="1"/>
          </p:cNvSpPr>
          <p:nvPr/>
        </p:nvSpPr>
        <p:spPr bwMode="gray">
          <a:xfrm>
            <a:off x="2578100" y="2327176"/>
            <a:ext cx="2435225" cy="2111375"/>
          </a:xfrm>
          <a:prstGeom prst="homePlate">
            <a:avLst>
              <a:gd name="adj" fmla="val 28835"/>
            </a:avLst>
          </a:prstGeom>
          <a:gradFill rotWithShape="1">
            <a:gsLst>
              <a:gs pos="0">
                <a:srgbClr val="FABA1A">
                  <a:gamma/>
                  <a:tint val="0"/>
                  <a:invGamma/>
                </a:srgbClr>
              </a:gs>
              <a:gs pos="100000">
                <a:srgbClr val="FABA1A"/>
              </a:gs>
            </a:gsLst>
            <a:lin ang="18900000" scaled="1"/>
          </a:gradFill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48" name="Freeform 7"/>
          <p:cNvSpPr>
            <a:spLocks/>
          </p:cNvSpPr>
          <p:nvPr/>
        </p:nvSpPr>
        <p:spPr bwMode="gray">
          <a:xfrm>
            <a:off x="2347913" y="1955701"/>
            <a:ext cx="5492750" cy="423863"/>
          </a:xfrm>
          <a:custGeom>
            <a:avLst/>
            <a:gdLst>
              <a:gd name="T0" fmla="*/ 0 w 3454"/>
              <a:gd name="T1" fmla="*/ 0 h 267"/>
              <a:gd name="T2" fmla="*/ 87 w 3454"/>
              <a:gd name="T3" fmla="*/ 267 h 267"/>
              <a:gd name="T4" fmla="*/ 3454 w 3454"/>
              <a:gd name="T5" fmla="*/ 267 h 267"/>
              <a:gd name="T6" fmla="*/ 3292 w 3454"/>
              <a:gd name="T7" fmla="*/ 8 h 267"/>
              <a:gd name="T8" fmla="*/ 0 w 3454"/>
              <a:gd name="T9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EFCF0F"/>
              </a:gs>
              <a:gs pos="100000">
                <a:srgbClr val="EFCF0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292929"/>
                </a:solidFill>
                <a:prstDash val="dash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AutoShape 8"/>
          <p:cNvSpPr>
            <a:spLocks noChangeArrowheads="1"/>
          </p:cNvSpPr>
          <p:nvPr/>
        </p:nvSpPr>
        <p:spPr bwMode="ltGray">
          <a:xfrm>
            <a:off x="1117600" y="1957289"/>
            <a:ext cx="2081213" cy="2487612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rgbClr val="FABA1A"/>
              </a:gs>
              <a:gs pos="100000">
                <a:srgbClr val="FABA1A">
                  <a:gamma/>
                  <a:shade val="69804"/>
                  <a:invGamma/>
                </a:srgbClr>
              </a:gs>
            </a:gsLst>
            <a:lin ang="2700000" scaled="1"/>
          </a:gradFill>
          <a:ln>
            <a:noFill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50" name="Rectangle 9"/>
          <p:cNvSpPr>
            <a:spLocks noChangeArrowheads="1"/>
          </p:cNvSpPr>
          <p:nvPr/>
        </p:nvSpPr>
        <p:spPr bwMode="black">
          <a:xfrm>
            <a:off x="1225550" y="2544664"/>
            <a:ext cx="1652588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latin typeface="Arial" charset="0"/>
                <a:ea typeface="宋体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51" name="Rectangle 10"/>
          <p:cNvSpPr>
            <a:spLocks noChangeArrowheads="1"/>
          </p:cNvSpPr>
          <p:nvPr/>
        </p:nvSpPr>
        <p:spPr bwMode="white">
          <a:xfrm>
            <a:off x="3035300" y="1982689"/>
            <a:ext cx="4495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FFFF"/>
                </a:solidFill>
                <a:latin typeface="Arial" charset="0"/>
                <a:ea typeface="宋体" pitchFamily="2" charset="-122"/>
              </a:rPr>
              <a:t>Title in here</a:t>
            </a:r>
          </a:p>
        </p:txBody>
      </p:sp>
      <p:sp>
        <p:nvSpPr>
          <p:cNvPr id="52" name="Rectangle 11"/>
          <p:cNvSpPr>
            <a:spLocks noChangeArrowheads="1"/>
          </p:cNvSpPr>
          <p:nvPr/>
        </p:nvSpPr>
        <p:spPr bwMode="auto">
          <a:xfrm>
            <a:off x="5000625" y="2784376"/>
            <a:ext cx="1447800" cy="109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111111"/>
                </a:solidFill>
                <a:latin typeface="Arial" charset="0"/>
                <a:ea typeface="宋体" pitchFamily="2" charset="-122"/>
              </a:rPr>
              <a:t>2.</a:t>
            </a:r>
          </a:p>
          <a:p>
            <a:r>
              <a:rPr lang="en-US" altLang="zh-CN" sz="1400" b="1">
                <a:solidFill>
                  <a:srgbClr val="111111"/>
                </a:solidFill>
                <a:latin typeface="Arial" charset="0"/>
                <a:ea typeface="宋体" pitchFamily="2" charset="-122"/>
              </a:rPr>
              <a:t>Description of the company’s sub contents</a:t>
            </a:r>
          </a:p>
        </p:txBody>
      </p:sp>
      <p:sp>
        <p:nvSpPr>
          <p:cNvPr id="53" name="Rectangle 12"/>
          <p:cNvSpPr>
            <a:spLocks noChangeArrowheads="1"/>
          </p:cNvSpPr>
          <p:nvPr/>
        </p:nvSpPr>
        <p:spPr bwMode="auto">
          <a:xfrm>
            <a:off x="1130300" y="1412776"/>
            <a:ext cx="6248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altLang="zh-CN" sz="2000">
                <a:latin typeface="Arial" charset="0"/>
                <a:ea typeface="宋体" pitchFamily="2" charset="-122"/>
              </a:rPr>
              <a:t>Describe a vision of company or strategic contents</a:t>
            </a:r>
          </a:p>
        </p:txBody>
      </p:sp>
      <p:sp>
        <p:nvSpPr>
          <p:cNvPr id="54" name="Rectangle 13"/>
          <p:cNvSpPr>
            <a:spLocks noChangeArrowheads="1"/>
          </p:cNvSpPr>
          <p:nvPr/>
        </p:nvSpPr>
        <p:spPr bwMode="auto">
          <a:xfrm>
            <a:off x="3263900" y="2793901"/>
            <a:ext cx="1447800" cy="109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111111"/>
                </a:solidFill>
                <a:latin typeface="Arial" charset="0"/>
                <a:ea typeface="宋体" pitchFamily="2" charset="-122"/>
              </a:rPr>
              <a:t>1.</a:t>
            </a:r>
          </a:p>
          <a:p>
            <a:r>
              <a:rPr lang="en-US" altLang="zh-CN" sz="1400" b="1">
                <a:solidFill>
                  <a:srgbClr val="111111"/>
                </a:solidFill>
                <a:latin typeface="Arial" charset="0"/>
                <a:ea typeface="宋体" pitchFamily="2" charset="-122"/>
              </a:rPr>
              <a:t>Description of the company’s sub contents</a:t>
            </a:r>
          </a:p>
        </p:txBody>
      </p:sp>
      <p:sp>
        <p:nvSpPr>
          <p:cNvPr id="55" name="Rectangle 14"/>
          <p:cNvSpPr>
            <a:spLocks noChangeArrowheads="1"/>
          </p:cNvSpPr>
          <p:nvPr/>
        </p:nvSpPr>
        <p:spPr bwMode="auto">
          <a:xfrm>
            <a:off x="6769100" y="2793901"/>
            <a:ext cx="1447800" cy="109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111111"/>
                </a:solidFill>
                <a:latin typeface="Arial" charset="0"/>
                <a:ea typeface="宋体" pitchFamily="2" charset="-122"/>
              </a:rPr>
              <a:t>3.</a:t>
            </a:r>
          </a:p>
          <a:p>
            <a:r>
              <a:rPr lang="en-US" altLang="zh-CN" sz="1400" b="1">
                <a:solidFill>
                  <a:srgbClr val="111111"/>
                </a:solidFill>
                <a:latin typeface="Arial" charset="0"/>
                <a:ea typeface="宋体" pitchFamily="2" charset="-122"/>
              </a:rPr>
              <a:t>Description of the company’s sub contents</a:t>
            </a:r>
          </a:p>
        </p:txBody>
      </p:sp>
      <p:grpSp>
        <p:nvGrpSpPr>
          <p:cNvPr id="56" name="Group 15"/>
          <p:cNvGrpSpPr>
            <a:grpSpLocks/>
          </p:cNvGrpSpPr>
          <p:nvPr/>
        </p:nvGrpSpPr>
        <p:grpSpPr bwMode="auto">
          <a:xfrm>
            <a:off x="3340100" y="4989414"/>
            <a:ext cx="2382838" cy="538162"/>
            <a:chOff x="2251" y="1126"/>
            <a:chExt cx="1501" cy="339"/>
          </a:xfrm>
        </p:grpSpPr>
        <p:sp>
          <p:nvSpPr>
            <p:cNvPr id="57" name="AutoShape 16"/>
            <p:cNvSpPr>
              <a:spLocks noChangeArrowheads="1"/>
            </p:cNvSpPr>
            <p:nvPr/>
          </p:nvSpPr>
          <p:spPr bwMode="gray">
            <a:xfrm>
              <a:off x="2251" y="1126"/>
              <a:ext cx="1501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545454"/>
                </a:gs>
                <a:gs pos="50000">
                  <a:srgbClr val="EAEAEA"/>
                </a:gs>
                <a:gs pos="100000">
                  <a:srgbClr val="545454"/>
                </a:gs>
              </a:gsLst>
              <a:lin ang="5400000" scaled="1"/>
            </a:gradFill>
            <a:ln>
              <a:noFill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3366CC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58" name="AutoShape 17"/>
            <p:cNvSpPr>
              <a:spLocks noChangeArrowheads="1"/>
            </p:cNvSpPr>
            <p:nvPr/>
          </p:nvSpPr>
          <p:spPr bwMode="gray">
            <a:xfrm>
              <a:off x="2269" y="1145"/>
              <a:ext cx="1465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ABA1A">
                    <a:alpha val="89999"/>
                  </a:srgbClr>
                </a:gs>
                <a:gs pos="50000">
                  <a:srgbClr val="FABA1A">
                    <a:gamma/>
                    <a:tint val="33725"/>
                    <a:invGamma/>
                  </a:srgbClr>
                </a:gs>
                <a:gs pos="100000">
                  <a:srgbClr val="FABA1A">
                    <a:alpha val="89999"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</p:grpSp>
      <p:sp>
        <p:nvSpPr>
          <p:cNvPr id="59" name="Rectangle 18"/>
          <p:cNvSpPr>
            <a:spLocks noChangeArrowheads="1"/>
          </p:cNvSpPr>
          <p:nvPr/>
        </p:nvSpPr>
        <p:spPr bwMode="gray">
          <a:xfrm>
            <a:off x="3810000" y="5059264"/>
            <a:ext cx="14652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1C1C1C"/>
                </a:solidFill>
                <a:latin typeface="Arial" charset="0"/>
                <a:ea typeface="宋体" pitchFamily="2" charset="-122"/>
              </a:rPr>
              <a:t>Text in here</a:t>
            </a:r>
          </a:p>
        </p:txBody>
      </p:sp>
      <p:grpSp>
        <p:nvGrpSpPr>
          <p:cNvPr id="60" name="Group 19"/>
          <p:cNvGrpSpPr>
            <a:grpSpLocks/>
          </p:cNvGrpSpPr>
          <p:nvPr/>
        </p:nvGrpSpPr>
        <p:grpSpPr bwMode="auto">
          <a:xfrm>
            <a:off x="6289675" y="4989414"/>
            <a:ext cx="2384425" cy="538162"/>
            <a:chOff x="3969" y="1126"/>
            <a:chExt cx="1502" cy="339"/>
          </a:xfrm>
        </p:grpSpPr>
        <p:sp>
          <p:nvSpPr>
            <p:cNvPr id="61" name="AutoShape 20"/>
            <p:cNvSpPr>
              <a:spLocks noChangeArrowheads="1"/>
            </p:cNvSpPr>
            <p:nvPr/>
          </p:nvSpPr>
          <p:spPr bwMode="gray">
            <a:xfrm>
              <a:off x="3969" y="1126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545454"/>
                </a:gs>
                <a:gs pos="50000">
                  <a:srgbClr val="EAEAEA"/>
                </a:gs>
                <a:gs pos="100000">
                  <a:srgbClr val="545454"/>
                </a:gs>
              </a:gsLst>
              <a:lin ang="5400000" scaled="1"/>
            </a:gradFill>
            <a:ln>
              <a:noFill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3366CC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62" name="AutoShape 21"/>
            <p:cNvSpPr>
              <a:spLocks noChangeArrowheads="1"/>
            </p:cNvSpPr>
            <p:nvPr/>
          </p:nvSpPr>
          <p:spPr bwMode="gray">
            <a:xfrm>
              <a:off x="3988" y="1145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38BFD">
                    <a:alpha val="89999"/>
                  </a:srgbClr>
                </a:gs>
                <a:gs pos="50000">
                  <a:srgbClr val="938BFD">
                    <a:gamma/>
                    <a:tint val="33725"/>
                    <a:invGamma/>
                  </a:srgbClr>
                </a:gs>
                <a:gs pos="100000">
                  <a:srgbClr val="938BFD">
                    <a:alpha val="89999"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</p:grpSp>
      <p:sp>
        <p:nvSpPr>
          <p:cNvPr id="63" name="Rectangle 22"/>
          <p:cNvSpPr>
            <a:spLocks noChangeArrowheads="1"/>
          </p:cNvSpPr>
          <p:nvPr/>
        </p:nvSpPr>
        <p:spPr bwMode="gray">
          <a:xfrm>
            <a:off x="6761163" y="5059264"/>
            <a:ext cx="1466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1C1C1C"/>
                </a:solidFill>
                <a:latin typeface="Arial" charset="0"/>
                <a:ea typeface="宋体" pitchFamily="2" charset="-122"/>
              </a:rPr>
              <a:t>Text in here</a:t>
            </a:r>
          </a:p>
        </p:txBody>
      </p:sp>
      <p:grpSp>
        <p:nvGrpSpPr>
          <p:cNvPr id="64" name="Group 23"/>
          <p:cNvGrpSpPr>
            <a:grpSpLocks/>
          </p:cNvGrpSpPr>
          <p:nvPr/>
        </p:nvGrpSpPr>
        <p:grpSpPr bwMode="auto">
          <a:xfrm>
            <a:off x="444500" y="4989414"/>
            <a:ext cx="2384425" cy="538162"/>
            <a:chOff x="555" y="1126"/>
            <a:chExt cx="1502" cy="339"/>
          </a:xfrm>
        </p:grpSpPr>
        <p:sp>
          <p:nvSpPr>
            <p:cNvPr id="65" name="AutoShape 24"/>
            <p:cNvSpPr>
              <a:spLocks noChangeArrowheads="1"/>
            </p:cNvSpPr>
            <p:nvPr/>
          </p:nvSpPr>
          <p:spPr bwMode="gray">
            <a:xfrm>
              <a:off x="555" y="1126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13D3F9">
                    <a:gamma/>
                    <a:shade val="36078"/>
                    <a:invGamma/>
                  </a:srgbClr>
                </a:gs>
                <a:gs pos="50000">
                  <a:srgbClr val="13D3F9"/>
                </a:gs>
                <a:gs pos="100000">
                  <a:srgbClr val="13D3F9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3366CC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66" name="AutoShape 25"/>
            <p:cNvSpPr>
              <a:spLocks noChangeArrowheads="1"/>
            </p:cNvSpPr>
            <p:nvPr/>
          </p:nvSpPr>
          <p:spPr bwMode="gray">
            <a:xfrm>
              <a:off x="574" y="1145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13D3F9">
                    <a:alpha val="89999"/>
                  </a:srgbClr>
                </a:gs>
                <a:gs pos="50000">
                  <a:srgbClr val="13D3F9">
                    <a:gamma/>
                    <a:tint val="33725"/>
                    <a:invGamma/>
                  </a:srgbClr>
                </a:gs>
                <a:gs pos="100000">
                  <a:srgbClr val="13D3F9">
                    <a:alpha val="89999"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</p:grpSp>
      <p:sp>
        <p:nvSpPr>
          <p:cNvPr id="67" name="Rectangle 26"/>
          <p:cNvSpPr>
            <a:spLocks noChangeArrowheads="1"/>
          </p:cNvSpPr>
          <p:nvPr/>
        </p:nvSpPr>
        <p:spPr bwMode="gray">
          <a:xfrm>
            <a:off x="915988" y="5059264"/>
            <a:ext cx="1466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1C1C1C"/>
                </a:solidFill>
                <a:latin typeface="Arial" charset="0"/>
                <a:ea typeface="宋体" pitchFamily="2" charset="-122"/>
              </a:rPr>
              <a:t>Text in here</a:t>
            </a: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16768</TotalTime>
  <Words>66</Words>
  <Application>Microsoft Office PowerPoint</Application>
  <PresentationFormat>全屏显示(4:3)</PresentationFormat>
  <Paragraphs>15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634</cp:revision>
  <dcterms:created xsi:type="dcterms:W3CDTF">2009-02-11T05:37:22Z</dcterms:created>
  <dcterms:modified xsi:type="dcterms:W3CDTF">2012-07-08T02:34:58Z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