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106" name="AutoShape 3"/>
          <p:cNvSpPr>
            <a:spLocks noChangeArrowheads="1"/>
          </p:cNvSpPr>
          <p:nvPr/>
        </p:nvSpPr>
        <p:spPr bwMode="auto">
          <a:xfrm>
            <a:off x="1403648" y="5374605"/>
            <a:ext cx="6407150" cy="574675"/>
          </a:xfrm>
          <a:prstGeom prst="roundRect">
            <a:avLst>
              <a:gd name="adj" fmla="val 27481"/>
            </a:avLst>
          </a:prstGeom>
          <a:gradFill rotWithShape="1">
            <a:gsLst>
              <a:gs pos="0">
                <a:srgbClr val="339933"/>
              </a:gs>
              <a:gs pos="50000">
                <a:srgbClr val="339933">
                  <a:gamma/>
                  <a:tint val="0"/>
                  <a:invGamma/>
                </a:srgbClr>
              </a:gs>
              <a:gs pos="100000">
                <a:srgbClr val="339933"/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07" name="AutoShape 4"/>
          <p:cNvSpPr>
            <a:spLocks noChangeArrowheads="1"/>
          </p:cNvSpPr>
          <p:nvPr/>
        </p:nvSpPr>
        <p:spPr bwMode="gray">
          <a:xfrm flipH="1">
            <a:off x="2708573" y="1050255"/>
            <a:ext cx="1873250" cy="1873250"/>
          </a:xfrm>
          <a:prstGeom prst="rtTriangle">
            <a:avLst/>
          </a:prstGeom>
          <a:gradFill rotWithShape="1">
            <a:gsLst>
              <a:gs pos="0">
                <a:srgbClr val="938BFD"/>
              </a:gs>
              <a:gs pos="100000">
                <a:srgbClr val="938BFD">
                  <a:gamma/>
                  <a:tint val="66667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08" name="Line 5"/>
          <p:cNvSpPr>
            <a:spLocks noChangeShapeType="1"/>
          </p:cNvSpPr>
          <p:nvPr/>
        </p:nvSpPr>
        <p:spPr bwMode="auto">
          <a:xfrm>
            <a:off x="4615161" y="716880"/>
            <a:ext cx="0" cy="4586288"/>
          </a:xfrm>
          <a:prstGeom prst="line">
            <a:avLst/>
          </a:prstGeom>
          <a:noFill/>
          <a:ln w="9525">
            <a:solidFill>
              <a:srgbClr val="FFFFFF"/>
            </a:solidFill>
            <a:prstDash val="lgDash"/>
            <a:round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AutoShape 6"/>
          <p:cNvSpPr>
            <a:spLocks noChangeArrowheads="1"/>
          </p:cNvSpPr>
          <p:nvPr/>
        </p:nvSpPr>
        <p:spPr bwMode="gray">
          <a:xfrm>
            <a:off x="4640561" y="1050255"/>
            <a:ext cx="1873250" cy="1873250"/>
          </a:xfrm>
          <a:prstGeom prst="rtTriangle">
            <a:avLst/>
          </a:prstGeom>
          <a:gradFill rotWithShape="1">
            <a:gsLst>
              <a:gs pos="0">
                <a:srgbClr val="13D3F9"/>
              </a:gs>
              <a:gs pos="100000">
                <a:srgbClr val="13D3F9">
                  <a:gamma/>
                  <a:tint val="5451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98" name="AutoShape 7"/>
          <p:cNvSpPr>
            <a:spLocks noChangeArrowheads="1"/>
          </p:cNvSpPr>
          <p:nvPr/>
        </p:nvSpPr>
        <p:spPr bwMode="gray">
          <a:xfrm rot="5400000">
            <a:off x="4642148" y="2991768"/>
            <a:ext cx="1873250" cy="1873250"/>
          </a:xfrm>
          <a:prstGeom prst="rtTriangle">
            <a:avLst/>
          </a:prstGeom>
          <a:gradFill rotWithShape="1">
            <a:gsLst>
              <a:gs pos="0">
                <a:srgbClr val="FABA1A"/>
              </a:gs>
              <a:gs pos="100000">
                <a:srgbClr val="FABA1A">
                  <a:gamma/>
                  <a:tint val="57647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99" name="AutoShape 8"/>
          <p:cNvSpPr>
            <a:spLocks noChangeArrowheads="1"/>
          </p:cNvSpPr>
          <p:nvPr/>
        </p:nvSpPr>
        <p:spPr bwMode="gray">
          <a:xfrm rot="16200000" flipH="1">
            <a:off x="2710161" y="2991768"/>
            <a:ext cx="1873250" cy="1873250"/>
          </a:xfrm>
          <a:prstGeom prst="rtTriangle">
            <a:avLst/>
          </a:prstGeom>
          <a:gradFill rotWithShape="1">
            <a:gsLst>
              <a:gs pos="0">
                <a:srgbClr val="EFCF0F"/>
              </a:gs>
              <a:gs pos="100000">
                <a:srgbClr val="EFCF0F">
                  <a:gamma/>
                  <a:tint val="60784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200" name="Line 9"/>
          <p:cNvSpPr>
            <a:spLocks noChangeShapeType="1"/>
          </p:cNvSpPr>
          <p:nvPr/>
        </p:nvSpPr>
        <p:spPr bwMode="auto">
          <a:xfrm>
            <a:off x="2081511" y="2960018"/>
            <a:ext cx="5070475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lgDash"/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1" name="Rectangle 10"/>
          <p:cNvSpPr>
            <a:spLocks noChangeArrowheads="1"/>
          </p:cNvSpPr>
          <p:nvPr/>
        </p:nvSpPr>
        <p:spPr bwMode="auto">
          <a:xfrm>
            <a:off x="1530648" y="1177255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>
                <a:latin typeface="Arial" charset="0"/>
                <a:ea typeface="宋体" pitchFamily="2" charset="-122"/>
              </a:rPr>
              <a:t>Please write down of contents explanation for Business Area.</a:t>
            </a:r>
          </a:p>
        </p:txBody>
      </p:sp>
      <p:sp>
        <p:nvSpPr>
          <p:cNvPr id="202" name="Rectangle 11"/>
          <p:cNvSpPr>
            <a:spLocks noChangeArrowheads="1"/>
          </p:cNvSpPr>
          <p:nvPr/>
        </p:nvSpPr>
        <p:spPr bwMode="auto">
          <a:xfrm>
            <a:off x="2616498" y="198688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latin typeface="Arial" charset="0"/>
                <a:ea typeface="宋体" pitchFamily="2" charset="-122"/>
              </a:rPr>
              <a:t>Business Area</a:t>
            </a:r>
          </a:p>
        </p:txBody>
      </p:sp>
      <p:sp>
        <p:nvSpPr>
          <p:cNvPr id="203" name="Rectangle 12"/>
          <p:cNvSpPr>
            <a:spLocks noChangeArrowheads="1"/>
          </p:cNvSpPr>
          <p:nvPr/>
        </p:nvSpPr>
        <p:spPr bwMode="auto">
          <a:xfrm>
            <a:off x="4785023" y="198688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latin typeface="Arial" charset="0"/>
                <a:ea typeface="宋体" pitchFamily="2" charset="-122"/>
              </a:rPr>
              <a:t>Business Area</a:t>
            </a:r>
          </a:p>
        </p:txBody>
      </p:sp>
      <p:sp>
        <p:nvSpPr>
          <p:cNvPr id="204" name="Rectangle 13"/>
          <p:cNvSpPr>
            <a:spLocks noChangeArrowheads="1"/>
          </p:cNvSpPr>
          <p:nvPr/>
        </p:nvSpPr>
        <p:spPr bwMode="auto">
          <a:xfrm>
            <a:off x="4785023" y="344738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latin typeface="Arial" charset="0"/>
                <a:ea typeface="宋体" pitchFamily="2" charset="-122"/>
              </a:rPr>
              <a:t>Business Area</a:t>
            </a:r>
          </a:p>
        </p:txBody>
      </p:sp>
      <p:sp>
        <p:nvSpPr>
          <p:cNvPr id="205" name="Rectangle 14"/>
          <p:cNvSpPr>
            <a:spLocks noChangeArrowheads="1"/>
          </p:cNvSpPr>
          <p:nvPr/>
        </p:nvSpPr>
        <p:spPr bwMode="auto">
          <a:xfrm>
            <a:off x="2664123" y="344738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latin typeface="Arial" charset="0"/>
                <a:ea typeface="宋体" pitchFamily="2" charset="-122"/>
              </a:rPr>
              <a:t>Business Area</a:t>
            </a:r>
          </a:p>
        </p:txBody>
      </p:sp>
      <p:sp>
        <p:nvSpPr>
          <p:cNvPr id="206" name="Rectangle 15"/>
          <p:cNvSpPr>
            <a:spLocks noChangeArrowheads="1"/>
          </p:cNvSpPr>
          <p:nvPr/>
        </p:nvSpPr>
        <p:spPr bwMode="auto">
          <a:xfrm>
            <a:off x="1478261" y="5500018"/>
            <a:ext cx="6248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Please write down of contents explanation for Business Area.</a:t>
            </a:r>
          </a:p>
        </p:txBody>
      </p:sp>
      <p:sp>
        <p:nvSpPr>
          <p:cNvPr id="207" name="Rectangle 16"/>
          <p:cNvSpPr>
            <a:spLocks noChangeArrowheads="1"/>
          </p:cNvSpPr>
          <p:nvPr/>
        </p:nvSpPr>
        <p:spPr bwMode="auto">
          <a:xfrm>
            <a:off x="5002511" y="1177255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>
                <a:latin typeface="Arial" charset="0"/>
                <a:ea typeface="宋体" pitchFamily="2" charset="-122"/>
              </a:rPr>
              <a:t>Please write down of contents explanation for Business Area.</a:t>
            </a:r>
          </a:p>
        </p:txBody>
      </p:sp>
      <p:sp>
        <p:nvSpPr>
          <p:cNvPr id="208" name="Rectangle 17"/>
          <p:cNvSpPr>
            <a:spLocks noChangeArrowheads="1"/>
          </p:cNvSpPr>
          <p:nvPr/>
        </p:nvSpPr>
        <p:spPr bwMode="auto">
          <a:xfrm>
            <a:off x="1530648" y="4049043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>
                <a:latin typeface="Arial" charset="0"/>
                <a:ea typeface="宋体" pitchFamily="2" charset="-122"/>
              </a:rPr>
              <a:t>Please write down of contents explanation for Business Area.</a:t>
            </a:r>
          </a:p>
        </p:txBody>
      </p:sp>
      <p:sp>
        <p:nvSpPr>
          <p:cNvPr id="209" name="Rectangle 18"/>
          <p:cNvSpPr>
            <a:spLocks noChangeArrowheads="1"/>
          </p:cNvSpPr>
          <p:nvPr/>
        </p:nvSpPr>
        <p:spPr bwMode="auto">
          <a:xfrm>
            <a:off x="5002511" y="4049043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400">
                <a:latin typeface="Arial" charset="0"/>
                <a:ea typeface="宋体" pitchFamily="2" charset="-122"/>
              </a:rPr>
              <a:t>Please write down of contents explanation for Business Area.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16764</TotalTime>
  <Words>65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633</cp:revision>
  <dcterms:created xsi:type="dcterms:W3CDTF">2009-02-11T05:37:22Z</dcterms:created>
  <dcterms:modified xsi:type="dcterms:W3CDTF">2012-07-07T16:03:42Z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