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grpSp>
        <p:nvGrpSpPr>
          <p:cNvPr id="110" name="Group 2"/>
          <p:cNvGrpSpPr>
            <a:grpSpLocks/>
          </p:cNvGrpSpPr>
          <p:nvPr/>
        </p:nvGrpSpPr>
        <p:grpSpPr bwMode="auto">
          <a:xfrm>
            <a:off x="1096963" y="3297238"/>
            <a:ext cx="1041400" cy="1052512"/>
            <a:chOff x="691" y="2077"/>
            <a:chExt cx="656" cy="663"/>
          </a:xfrm>
        </p:grpSpPr>
        <p:pic>
          <p:nvPicPr>
            <p:cNvPr id="111" name="Picture 3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" name="Oval 4"/>
            <p:cNvSpPr>
              <a:spLocks noChangeArrowheads="1"/>
            </p:cNvSpPr>
            <p:nvPr/>
          </p:nvSpPr>
          <p:spPr bwMode="gray">
            <a:xfrm>
              <a:off x="691" y="2077"/>
              <a:ext cx="652" cy="663"/>
            </a:xfrm>
            <a:prstGeom prst="ellipse">
              <a:avLst/>
            </a:prstGeom>
            <a:gradFill rotWithShape="1">
              <a:gsLst>
                <a:gs pos="0">
                  <a:srgbClr val="938BFD"/>
                </a:gs>
                <a:gs pos="50000">
                  <a:srgbClr val="938BFD">
                    <a:gamma/>
                    <a:tint val="22353"/>
                    <a:invGamma/>
                  </a:srgbClr>
                </a:gs>
                <a:gs pos="100000">
                  <a:srgbClr val="938BFD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113" name="Group 5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114" name="Group 6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0" name="AutoShape 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21" name="AutoShape 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22" name="AutoShape 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23" name="AutoShape 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115" name="Group 11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6" name="AutoShape 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17" name="AutoShape 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18" name="AutoShape 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19" name="AutoShape 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124" name="Group 16"/>
          <p:cNvGrpSpPr>
            <a:grpSpLocks/>
          </p:cNvGrpSpPr>
          <p:nvPr/>
        </p:nvGrpSpPr>
        <p:grpSpPr bwMode="auto">
          <a:xfrm>
            <a:off x="3060700" y="3289300"/>
            <a:ext cx="1041400" cy="1052513"/>
            <a:chOff x="1928" y="2072"/>
            <a:chExt cx="656" cy="663"/>
          </a:xfrm>
        </p:grpSpPr>
        <p:pic>
          <p:nvPicPr>
            <p:cNvPr id="125" name="Picture 17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" name="Oval 18"/>
            <p:cNvSpPr>
              <a:spLocks noChangeArrowheads="1"/>
            </p:cNvSpPr>
            <p:nvPr/>
          </p:nvSpPr>
          <p:spPr bwMode="gray">
            <a:xfrm>
              <a:off x="1928" y="2072"/>
              <a:ext cx="652" cy="663"/>
            </a:xfrm>
            <a:prstGeom prst="ellipse">
              <a:avLst/>
            </a:prstGeom>
            <a:gradFill rotWithShape="1">
              <a:gsLst>
                <a:gs pos="0">
                  <a:srgbClr val="13D3F9"/>
                </a:gs>
                <a:gs pos="50000">
                  <a:srgbClr val="13D3F9">
                    <a:gamma/>
                    <a:tint val="22353"/>
                    <a:invGamma/>
                  </a:srgbClr>
                </a:gs>
                <a:gs pos="100000">
                  <a:srgbClr val="13D3F9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128" name="Group 19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29" name="Group 20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5" name="AutoShape 2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36" name="AutoShape 2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37" name="AutoShape 2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38" name="AutoShape 2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130" name="Group 25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1" name="AutoShape 2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32" name="AutoShape 2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33" name="AutoShape 2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34" name="AutoShape 2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139" name="Group 30"/>
          <p:cNvGrpSpPr>
            <a:grpSpLocks/>
          </p:cNvGrpSpPr>
          <p:nvPr/>
        </p:nvGrpSpPr>
        <p:grpSpPr bwMode="auto">
          <a:xfrm>
            <a:off x="4999038" y="3300413"/>
            <a:ext cx="1041400" cy="1050925"/>
            <a:chOff x="3149" y="2079"/>
            <a:chExt cx="656" cy="662"/>
          </a:xfrm>
        </p:grpSpPr>
        <p:pic>
          <p:nvPicPr>
            <p:cNvPr id="140" name="Picture 31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49" y="2079"/>
              <a:ext cx="656" cy="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1" name="Oval 32"/>
            <p:cNvSpPr>
              <a:spLocks noChangeArrowheads="1"/>
            </p:cNvSpPr>
            <p:nvPr/>
          </p:nvSpPr>
          <p:spPr bwMode="gray">
            <a:xfrm>
              <a:off x="3149" y="2079"/>
              <a:ext cx="652" cy="662"/>
            </a:xfrm>
            <a:prstGeom prst="ellipse">
              <a:avLst/>
            </a:prstGeom>
            <a:gradFill rotWithShape="1">
              <a:gsLst>
                <a:gs pos="0">
                  <a:srgbClr val="EFCF0F"/>
                </a:gs>
                <a:gs pos="50000">
                  <a:srgbClr val="EFCF0F">
                    <a:gamma/>
                    <a:tint val="22353"/>
                    <a:invGamma/>
                  </a:srgbClr>
                </a:gs>
                <a:gs pos="100000">
                  <a:srgbClr val="EFCF0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142" name="Group 33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43" name="Group 34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49" name="AutoShape 3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50" name="AutoShape 3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51" name="AutoShape 3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52" name="AutoShape 3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144" name="Group 39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48" name="AutoShape 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153" name="Group 44"/>
          <p:cNvGrpSpPr>
            <a:grpSpLocks/>
          </p:cNvGrpSpPr>
          <p:nvPr/>
        </p:nvGrpSpPr>
        <p:grpSpPr bwMode="auto">
          <a:xfrm>
            <a:off x="6961188" y="3292475"/>
            <a:ext cx="1041400" cy="1050925"/>
            <a:chOff x="4385" y="2074"/>
            <a:chExt cx="656" cy="662"/>
          </a:xfrm>
        </p:grpSpPr>
        <p:pic>
          <p:nvPicPr>
            <p:cNvPr id="154" name="Picture 45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Oval 46"/>
            <p:cNvSpPr>
              <a:spLocks noChangeArrowheads="1"/>
            </p:cNvSpPr>
            <p:nvPr/>
          </p:nvSpPr>
          <p:spPr bwMode="gray">
            <a:xfrm>
              <a:off x="4385" y="2074"/>
              <a:ext cx="652" cy="662"/>
            </a:xfrm>
            <a:prstGeom prst="ellipse">
              <a:avLst/>
            </a:prstGeom>
            <a:gradFill rotWithShape="1">
              <a:gsLst>
                <a:gs pos="0">
                  <a:srgbClr val="FABA1A"/>
                </a:gs>
                <a:gs pos="50000">
                  <a:srgbClr val="FABA1A">
                    <a:gamma/>
                    <a:tint val="22353"/>
                    <a:invGamma/>
                  </a:srgbClr>
                </a:gs>
                <a:gs pos="100000">
                  <a:srgbClr val="FABA1A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156" name="Group 47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157" name="Group 48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63" name="AutoShape 4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64" name="AutoShape 5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65" name="AutoShape 5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66" name="AutoShape 5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158" name="Group 53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59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60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61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62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sp>
        <p:nvSpPr>
          <p:cNvPr id="167" name="Line 58"/>
          <p:cNvSpPr>
            <a:spLocks noChangeShapeType="1"/>
          </p:cNvSpPr>
          <p:nvPr/>
        </p:nvSpPr>
        <p:spPr bwMode="auto">
          <a:xfrm>
            <a:off x="1612900" y="4445000"/>
            <a:ext cx="0" cy="334963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8" name="Line 59"/>
          <p:cNvSpPr>
            <a:spLocks noChangeShapeType="1"/>
          </p:cNvSpPr>
          <p:nvPr/>
        </p:nvSpPr>
        <p:spPr bwMode="auto">
          <a:xfrm flipH="1">
            <a:off x="857250" y="4789488"/>
            <a:ext cx="1495425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9" name="Text Box 60"/>
          <p:cNvSpPr txBox="1">
            <a:spLocks noChangeArrowheads="1"/>
          </p:cNvSpPr>
          <p:nvPr/>
        </p:nvSpPr>
        <p:spPr bwMode="auto">
          <a:xfrm>
            <a:off x="744538" y="4843463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1400">
                <a:latin typeface="Arial" charset="0"/>
                <a:ea typeface="宋体" pitchFamily="2" charset="-122"/>
              </a:rPr>
              <a:t> </a:t>
            </a:r>
            <a:r>
              <a:rPr lang="en-US" altLang="zh-CN" sz="1400">
                <a:latin typeface="Arial" charset="0"/>
                <a:ea typeface="宋体" pitchFamily="2" charset="-122"/>
              </a:rPr>
              <a:t>Click to add Text</a:t>
            </a:r>
          </a:p>
          <a:p>
            <a:pPr algn="l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  <a:p>
            <a:pPr algn="l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  <a:p>
            <a:pPr algn="l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</p:txBody>
      </p:sp>
      <p:sp>
        <p:nvSpPr>
          <p:cNvPr id="170" name="Text Box 61"/>
          <p:cNvSpPr txBox="1">
            <a:spLocks noChangeArrowheads="1"/>
          </p:cNvSpPr>
          <p:nvPr/>
        </p:nvSpPr>
        <p:spPr bwMode="auto">
          <a:xfrm>
            <a:off x="1093788" y="3516313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  <p:sp>
        <p:nvSpPr>
          <p:cNvPr id="171" name="Text Box 62"/>
          <p:cNvSpPr txBox="1">
            <a:spLocks noChangeArrowheads="1"/>
          </p:cNvSpPr>
          <p:nvPr/>
        </p:nvSpPr>
        <p:spPr bwMode="auto">
          <a:xfrm>
            <a:off x="3049588" y="3516313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  <p:sp>
        <p:nvSpPr>
          <p:cNvPr id="172" name="Text Box 63"/>
          <p:cNvSpPr txBox="1">
            <a:spLocks noChangeArrowheads="1"/>
          </p:cNvSpPr>
          <p:nvPr/>
        </p:nvSpPr>
        <p:spPr bwMode="auto">
          <a:xfrm>
            <a:off x="4997450" y="3516313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  <p:sp>
        <p:nvSpPr>
          <p:cNvPr id="173" name="Text Box 64"/>
          <p:cNvSpPr txBox="1">
            <a:spLocks noChangeArrowheads="1"/>
          </p:cNvSpPr>
          <p:nvPr/>
        </p:nvSpPr>
        <p:spPr bwMode="auto">
          <a:xfrm>
            <a:off x="6945313" y="3516313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  <p:sp>
        <p:nvSpPr>
          <p:cNvPr id="174" name="Line 65"/>
          <p:cNvSpPr>
            <a:spLocks noChangeShapeType="1"/>
          </p:cNvSpPr>
          <p:nvPr/>
        </p:nvSpPr>
        <p:spPr bwMode="auto">
          <a:xfrm>
            <a:off x="7480300" y="2870200"/>
            <a:ext cx="0" cy="334963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5" name="Line 66"/>
          <p:cNvSpPr>
            <a:spLocks noChangeShapeType="1"/>
          </p:cNvSpPr>
          <p:nvPr/>
        </p:nvSpPr>
        <p:spPr bwMode="auto">
          <a:xfrm flipH="1">
            <a:off x="6616700" y="2868613"/>
            <a:ext cx="163195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6" name="Text Box 67"/>
          <p:cNvSpPr txBox="1">
            <a:spLocks noChangeArrowheads="1"/>
          </p:cNvSpPr>
          <p:nvPr/>
        </p:nvSpPr>
        <p:spPr bwMode="auto">
          <a:xfrm>
            <a:off x="6629400" y="1592263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zh-CN" altLang="en-US" sz="1400">
                <a:latin typeface="Arial" charset="0"/>
                <a:ea typeface="宋体" pitchFamily="2" charset="-122"/>
              </a:rPr>
              <a:t> </a:t>
            </a:r>
            <a:r>
              <a:rPr lang="en-US" altLang="zh-CN" sz="1400">
                <a:latin typeface="Arial" charset="0"/>
                <a:ea typeface="宋体" pitchFamily="2" charset="-122"/>
              </a:rPr>
              <a:t>Click to add Text</a:t>
            </a:r>
          </a:p>
          <a:p>
            <a:pPr algn="l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  <a:p>
            <a:pPr algn="l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  <a:p>
            <a:pPr algn="l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</p:txBody>
      </p:sp>
      <p:sp>
        <p:nvSpPr>
          <p:cNvPr id="178" name="Line 68"/>
          <p:cNvSpPr>
            <a:spLocks noChangeShapeType="1"/>
          </p:cNvSpPr>
          <p:nvPr/>
        </p:nvSpPr>
        <p:spPr bwMode="auto">
          <a:xfrm>
            <a:off x="3581400" y="2870200"/>
            <a:ext cx="0" cy="334963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Line 69"/>
          <p:cNvSpPr>
            <a:spLocks noChangeShapeType="1"/>
          </p:cNvSpPr>
          <p:nvPr/>
        </p:nvSpPr>
        <p:spPr bwMode="auto">
          <a:xfrm flipH="1">
            <a:off x="2657475" y="2868613"/>
            <a:ext cx="177165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Text Box 70"/>
          <p:cNvSpPr txBox="1">
            <a:spLocks noChangeArrowheads="1"/>
          </p:cNvSpPr>
          <p:nvPr/>
        </p:nvSpPr>
        <p:spPr bwMode="auto">
          <a:xfrm>
            <a:off x="2730500" y="1592263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zh-CN" altLang="en-US" sz="1400">
                <a:latin typeface="Arial" charset="0"/>
                <a:ea typeface="宋体" pitchFamily="2" charset="-122"/>
              </a:rPr>
              <a:t> </a:t>
            </a:r>
            <a:r>
              <a:rPr lang="en-US" altLang="zh-CN" sz="1400">
                <a:latin typeface="Arial" charset="0"/>
                <a:ea typeface="宋体" pitchFamily="2" charset="-122"/>
              </a:rPr>
              <a:t>Click to add Text</a:t>
            </a:r>
          </a:p>
          <a:p>
            <a:pPr algn="l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  <a:p>
            <a:pPr algn="l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  <a:p>
            <a:pPr algn="l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</p:txBody>
      </p:sp>
      <p:sp>
        <p:nvSpPr>
          <p:cNvPr id="181" name="Line 71"/>
          <p:cNvSpPr>
            <a:spLocks noChangeShapeType="1"/>
          </p:cNvSpPr>
          <p:nvPr/>
        </p:nvSpPr>
        <p:spPr bwMode="auto">
          <a:xfrm>
            <a:off x="5495925" y="4445000"/>
            <a:ext cx="0" cy="334963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2" name="Line 72"/>
          <p:cNvSpPr>
            <a:spLocks noChangeShapeType="1"/>
          </p:cNvSpPr>
          <p:nvPr/>
        </p:nvSpPr>
        <p:spPr bwMode="auto">
          <a:xfrm flipH="1">
            <a:off x="4684713" y="4779963"/>
            <a:ext cx="1587500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Text Box 73"/>
          <p:cNvSpPr txBox="1">
            <a:spLocks noChangeArrowheads="1"/>
          </p:cNvSpPr>
          <p:nvPr/>
        </p:nvSpPr>
        <p:spPr bwMode="auto">
          <a:xfrm>
            <a:off x="4649788" y="4843463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zh-CN" altLang="en-US" sz="1400">
                <a:latin typeface="Arial" charset="0"/>
                <a:ea typeface="宋体" pitchFamily="2" charset="-122"/>
              </a:rPr>
              <a:t> </a:t>
            </a:r>
            <a:r>
              <a:rPr lang="en-US" altLang="zh-CN" sz="1400">
                <a:latin typeface="Arial" charset="0"/>
                <a:ea typeface="宋体" pitchFamily="2" charset="-122"/>
              </a:rPr>
              <a:t>Click to add Text</a:t>
            </a:r>
          </a:p>
          <a:p>
            <a:pPr algn="l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  <a:p>
            <a:pPr algn="l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  <a:p>
            <a:pPr algn="l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latin typeface="Arial" charset="0"/>
                <a:ea typeface="宋体" pitchFamily="2" charset="-122"/>
              </a:rPr>
              <a:t> Click to add Text</a:t>
            </a:r>
          </a:p>
        </p:txBody>
      </p:sp>
      <p:grpSp>
        <p:nvGrpSpPr>
          <p:cNvPr id="184" name="Group 74"/>
          <p:cNvGrpSpPr>
            <a:grpSpLocks/>
          </p:cNvGrpSpPr>
          <p:nvPr/>
        </p:nvGrpSpPr>
        <p:grpSpPr bwMode="auto">
          <a:xfrm>
            <a:off x="0" y="3184525"/>
            <a:ext cx="9144000" cy="1254125"/>
            <a:chOff x="0" y="2006"/>
            <a:chExt cx="5760" cy="790"/>
          </a:xfrm>
        </p:grpSpPr>
        <p:sp>
          <p:nvSpPr>
            <p:cNvPr id="185" name="Line 75"/>
            <p:cNvSpPr>
              <a:spLocks noChangeShapeType="1"/>
            </p:cNvSpPr>
            <p:nvPr/>
          </p:nvSpPr>
          <p:spPr bwMode="auto">
            <a:xfrm flipH="1">
              <a:off x="0" y="2405"/>
              <a:ext cx="652" cy="0"/>
            </a:xfrm>
            <a:prstGeom prst="line">
              <a:avLst/>
            </a:prstGeom>
            <a:noFill/>
            <a:ln w="76200">
              <a:solidFill>
                <a:srgbClr val="FABA1A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Line 76"/>
            <p:cNvSpPr>
              <a:spLocks noChangeShapeType="1"/>
            </p:cNvSpPr>
            <p:nvPr/>
          </p:nvSpPr>
          <p:spPr bwMode="auto">
            <a:xfrm flipH="1">
              <a:off x="3839" y="2405"/>
              <a:ext cx="510" cy="0"/>
            </a:xfrm>
            <a:prstGeom prst="line">
              <a:avLst/>
            </a:prstGeom>
            <a:noFill/>
            <a:ln w="76200">
              <a:solidFill>
                <a:srgbClr val="FABA1A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Arc 77"/>
            <p:cNvSpPr>
              <a:spLocks/>
            </p:cNvSpPr>
            <p:nvPr/>
          </p:nvSpPr>
          <p:spPr bwMode="auto">
            <a:xfrm rot="16200000" flipV="1">
              <a:off x="2052" y="1833"/>
              <a:ext cx="412" cy="769"/>
            </a:xfrm>
            <a:custGeom>
              <a:avLst/>
              <a:gdLst>
                <a:gd name="T0" fmla="*/ 14 w 22794"/>
                <a:gd name="T1" fmla="*/ 0 h 43200"/>
                <a:gd name="T2" fmla="*/ 0 w 22794"/>
                <a:gd name="T3" fmla="*/ 768 h 43200"/>
                <a:gd name="T4" fmla="*/ 22 w 22794"/>
                <a:gd name="T5" fmla="*/ 385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rgbClr val="FABA1A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Arc 78"/>
            <p:cNvSpPr>
              <a:spLocks/>
            </p:cNvSpPr>
            <p:nvPr/>
          </p:nvSpPr>
          <p:spPr bwMode="auto">
            <a:xfrm rot="16200000" flipV="1">
              <a:off x="4503" y="1830"/>
              <a:ext cx="418" cy="769"/>
            </a:xfrm>
            <a:custGeom>
              <a:avLst/>
              <a:gdLst>
                <a:gd name="T0" fmla="*/ 14 w 22794"/>
                <a:gd name="T1" fmla="*/ 0 h 43200"/>
                <a:gd name="T2" fmla="*/ 0 w 22794"/>
                <a:gd name="T3" fmla="*/ 768 h 43200"/>
                <a:gd name="T4" fmla="*/ 22 w 22794"/>
                <a:gd name="T5" fmla="*/ 385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rgbClr val="FABA1A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Line 79"/>
            <p:cNvSpPr>
              <a:spLocks noChangeShapeType="1"/>
            </p:cNvSpPr>
            <p:nvPr/>
          </p:nvSpPr>
          <p:spPr bwMode="auto">
            <a:xfrm flipH="1">
              <a:off x="2619" y="2405"/>
              <a:ext cx="496" cy="0"/>
            </a:xfrm>
            <a:prstGeom prst="line">
              <a:avLst/>
            </a:prstGeom>
            <a:noFill/>
            <a:ln w="76200">
              <a:solidFill>
                <a:srgbClr val="FABA1A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Arc 80"/>
            <p:cNvSpPr>
              <a:spLocks/>
            </p:cNvSpPr>
            <p:nvPr/>
          </p:nvSpPr>
          <p:spPr bwMode="auto">
            <a:xfrm rot="5400000">
              <a:off x="3278" y="2211"/>
              <a:ext cx="400" cy="769"/>
            </a:xfrm>
            <a:custGeom>
              <a:avLst/>
              <a:gdLst>
                <a:gd name="T0" fmla="*/ 13 w 22794"/>
                <a:gd name="T1" fmla="*/ 0 h 43200"/>
                <a:gd name="T2" fmla="*/ 0 w 22794"/>
                <a:gd name="T3" fmla="*/ 768 h 43200"/>
                <a:gd name="T4" fmla="*/ 21 w 22794"/>
                <a:gd name="T5" fmla="*/ 385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rgbClr val="FABA1A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Line 81"/>
            <p:cNvSpPr>
              <a:spLocks noChangeShapeType="1"/>
            </p:cNvSpPr>
            <p:nvPr/>
          </p:nvSpPr>
          <p:spPr bwMode="auto">
            <a:xfrm flipH="1">
              <a:off x="5071" y="2405"/>
              <a:ext cx="689" cy="0"/>
            </a:xfrm>
            <a:prstGeom prst="line">
              <a:avLst/>
            </a:prstGeom>
            <a:noFill/>
            <a:ln w="76200">
              <a:solidFill>
                <a:srgbClr val="FABA1A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Line 82"/>
            <p:cNvSpPr>
              <a:spLocks noChangeShapeType="1"/>
            </p:cNvSpPr>
            <p:nvPr/>
          </p:nvSpPr>
          <p:spPr bwMode="auto">
            <a:xfrm flipH="1">
              <a:off x="1377" y="2405"/>
              <a:ext cx="523" cy="0"/>
            </a:xfrm>
            <a:prstGeom prst="line">
              <a:avLst/>
            </a:prstGeom>
            <a:noFill/>
            <a:ln w="76200">
              <a:solidFill>
                <a:srgbClr val="FABA1A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Arc 83"/>
            <p:cNvSpPr>
              <a:spLocks/>
            </p:cNvSpPr>
            <p:nvPr/>
          </p:nvSpPr>
          <p:spPr bwMode="auto">
            <a:xfrm rot="5400000">
              <a:off x="815" y="2211"/>
              <a:ext cx="400" cy="769"/>
            </a:xfrm>
            <a:custGeom>
              <a:avLst/>
              <a:gdLst>
                <a:gd name="T0" fmla="*/ 13 w 22794"/>
                <a:gd name="T1" fmla="*/ 0 h 43200"/>
                <a:gd name="T2" fmla="*/ 0 w 22794"/>
                <a:gd name="T3" fmla="*/ 768 h 43200"/>
                <a:gd name="T4" fmla="*/ 21 w 22794"/>
                <a:gd name="T5" fmla="*/ 385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rgbClr val="FABA1A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94" name="Picture 84" descr="Picture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3308350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85" descr="Picture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3298825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86" descr="Picture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25" y="3317875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Picture 87" descr="Picture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3308350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16764</TotalTime>
  <Words>99</Words>
  <Application>Microsoft Office PowerPoint</Application>
  <PresentationFormat>全屏显示(4:3)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632</cp:revision>
  <dcterms:created xsi:type="dcterms:W3CDTF">2009-02-11T05:37:22Z</dcterms:created>
  <dcterms:modified xsi:type="dcterms:W3CDTF">2012-07-07T15:57:12Z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