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71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70" d="100"/>
          <a:sy n="70" d="100"/>
        </p:scale>
        <p:origin x="-1596" y="-3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93079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792942"/>
            <a:ext cx="9186863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6953875" y="323364"/>
            <a:ext cx="2082621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页脚占位符 4"/>
          <p:cNvSpPr txBox="1">
            <a:spLocks/>
          </p:cNvSpPr>
          <p:nvPr/>
        </p:nvSpPr>
        <p:spPr bwMode="auto">
          <a:xfrm>
            <a:off x="5883956" y="6590680"/>
            <a:ext cx="28956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000" kern="1200" smtClean="0">
                <a:solidFill>
                  <a:schemeClr val="tx1"/>
                </a:solidFill>
                <a:latin typeface="+mn-lt"/>
                <a:ea typeface="宋体" pitchFamily="2" charset="-122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宋体" pitchFamily="2" charset="-122"/>
                <a:cs typeface="+mn-cs"/>
              </a:rPr>
              <a:t>www.1ppt.com</a:t>
            </a: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 pitchFamily="2" charset="-122"/>
              <a:cs typeface="+mn-cs"/>
            </a:endParaRPr>
          </a:p>
        </p:txBody>
      </p:sp>
      <p:sp>
        <p:nvSpPr>
          <p:cNvPr id="177" name="Rectangle 61"/>
          <p:cNvSpPr txBox="1">
            <a:spLocks noChangeArrowheads="1"/>
          </p:cNvSpPr>
          <p:nvPr/>
        </p:nvSpPr>
        <p:spPr bwMode="black">
          <a:xfrm>
            <a:off x="798959" y="-99392"/>
            <a:ext cx="8237537" cy="889000"/>
          </a:xfrm>
          <a:prstGeom prst="rect">
            <a:avLst/>
          </a:prstGeom>
          <a:noFill/>
          <a:ln>
            <a:noFill/>
          </a:ln>
          <a:effectLst>
            <a:outerShdw dist="28398" dir="3806097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ea typeface="宋体" pitchFamily="2" charset="-122"/>
                <a:cs typeface="+mj-cs"/>
              </a:rPr>
              <a:t>Click to edit title style</a:t>
            </a:r>
          </a:p>
        </p:txBody>
      </p:sp>
      <p:sp>
        <p:nvSpPr>
          <p:cNvPr id="222" name="Rectangle 3"/>
          <p:cNvSpPr>
            <a:spLocks noChangeArrowheads="1"/>
          </p:cNvSpPr>
          <p:nvPr/>
        </p:nvSpPr>
        <p:spPr bwMode="auto">
          <a:xfrm>
            <a:off x="4899025" y="2001838"/>
            <a:ext cx="3508375" cy="1466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0" hangingPunct="0">
              <a:lnSpc>
                <a:spcPct val="110000"/>
              </a:lnSpc>
              <a:defRPr/>
            </a:pPr>
            <a:r>
              <a:rPr lang="en-US" altLang="zh-CN" sz="2400" b="1">
                <a:latin typeface="Arial" charset="0"/>
                <a:ea typeface="宋体" pitchFamily="2" charset="-122"/>
              </a:rPr>
              <a:t>Contents</a:t>
            </a:r>
          </a:p>
          <a:p>
            <a:pPr algn="l" eaLnBrk="0" hangingPunct="0">
              <a:lnSpc>
                <a:spcPct val="110000"/>
              </a:lnSpc>
              <a:defRPr/>
            </a:pPr>
            <a:endParaRPr lang="en-US" altLang="zh-CN" sz="1000" b="1">
              <a:latin typeface="Arial" charset="0"/>
              <a:ea typeface="宋体" pitchFamily="2" charset="-122"/>
            </a:endParaRPr>
          </a:p>
          <a:p>
            <a:pPr algn="l" eaLnBrk="0" hangingPunct="0">
              <a:lnSpc>
                <a:spcPct val="110000"/>
              </a:lnSpc>
              <a:defRPr/>
            </a:pPr>
            <a:r>
              <a:rPr lang="en-US" altLang="zh-CN" sz="1600">
                <a:latin typeface="Arial" charset="0"/>
                <a:ea typeface="宋体" pitchFamily="2" charset="-122"/>
              </a:rPr>
              <a:t>ThemeGallery</a:t>
            </a:r>
            <a:r>
              <a:rPr lang="en-US" altLang="zh-CN" sz="1600" b="1">
                <a:latin typeface="Arial" charset="0"/>
                <a:ea typeface="宋体" pitchFamily="2" charset="-122"/>
              </a:rPr>
              <a:t>  </a:t>
            </a:r>
            <a:r>
              <a:rPr lang="en-US" altLang="zh-CN" sz="1600">
                <a:latin typeface="Arial" charset="0"/>
                <a:ea typeface="宋体" pitchFamily="2" charset="-122"/>
              </a:rPr>
              <a:t>is a Design Digital Content &amp; Contents mall developed by Guild Design Inc.</a:t>
            </a:r>
          </a:p>
        </p:txBody>
      </p:sp>
      <p:sp>
        <p:nvSpPr>
          <p:cNvPr id="223" name="Line 4"/>
          <p:cNvSpPr>
            <a:spLocks noChangeShapeType="1"/>
          </p:cNvSpPr>
          <p:nvPr/>
        </p:nvSpPr>
        <p:spPr bwMode="auto">
          <a:xfrm flipH="1">
            <a:off x="4749800" y="1841500"/>
            <a:ext cx="4763" cy="3095625"/>
          </a:xfrm>
          <a:prstGeom prst="line">
            <a:avLst/>
          </a:prstGeom>
          <a:noFill/>
          <a:ln w="9525">
            <a:solidFill>
              <a:srgbClr val="FFFFFF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24" name="AutoShape 5"/>
          <p:cNvSpPr>
            <a:spLocks noChangeArrowheads="1"/>
          </p:cNvSpPr>
          <p:nvPr/>
        </p:nvSpPr>
        <p:spPr bwMode="gray">
          <a:xfrm rot="2692993">
            <a:off x="835025" y="1674813"/>
            <a:ext cx="3449638" cy="3463925"/>
          </a:xfrm>
          <a:custGeom>
            <a:avLst/>
            <a:gdLst>
              <a:gd name="G0" fmla="+- 6950 0 0"/>
              <a:gd name="G1" fmla="+- -8829789 0 0"/>
              <a:gd name="G2" fmla="+- 0 0 -8829789"/>
              <a:gd name="T0" fmla="*/ 0 256 1"/>
              <a:gd name="T1" fmla="*/ 180 256 1"/>
              <a:gd name="G3" fmla="+- -8829789 T0 T1"/>
              <a:gd name="T2" fmla="*/ 0 256 1"/>
              <a:gd name="T3" fmla="*/ 90 256 1"/>
              <a:gd name="G4" fmla="+- -8829789 T2 T3"/>
              <a:gd name="G5" fmla="*/ G4 2 1"/>
              <a:gd name="T4" fmla="*/ 90 256 1"/>
              <a:gd name="T5" fmla="*/ 0 256 1"/>
              <a:gd name="G6" fmla="+- -8829789 T4 T5"/>
              <a:gd name="G7" fmla="*/ G6 2 1"/>
              <a:gd name="G8" fmla="abs -8829789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6950"/>
              <a:gd name="G18" fmla="*/ 6950 1 2"/>
              <a:gd name="G19" fmla="+- G18 5400 0"/>
              <a:gd name="G20" fmla="cos G19 -8829789"/>
              <a:gd name="G21" fmla="sin G19 -8829789"/>
              <a:gd name="G22" fmla="+- G20 10800 0"/>
              <a:gd name="G23" fmla="+- G21 10800 0"/>
              <a:gd name="G24" fmla="+- 10800 0 G20"/>
              <a:gd name="G25" fmla="+- 6950 10800 0"/>
              <a:gd name="G26" fmla="?: G9 G17 G25"/>
              <a:gd name="G27" fmla="?: G9 0 21600"/>
              <a:gd name="G28" fmla="cos 10800 -8829789"/>
              <a:gd name="G29" fmla="sin 10800 -8829789"/>
              <a:gd name="G30" fmla="sin 6950 -8829789"/>
              <a:gd name="G31" fmla="+- G28 10800 0"/>
              <a:gd name="G32" fmla="+- G29 10800 0"/>
              <a:gd name="G33" fmla="+- G30 10800 0"/>
              <a:gd name="G34" fmla="?: G4 0 G31"/>
              <a:gd name="G35" fmla="?: -8829789 G34 0"/>
              <a:gd name="G36" fmla="?: G6 G35 G31"/>
              <a:gd name="G37" fmla="+- 21600 0 G36"/>
              <a:gd name="G38" fmla="?: G4 0 G33"/>
              <a:gd name="G39" fmla="?: -8829789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4553 w 21600"/>
              <a:gd name="T15" fmla="*/ 4495 h 21600"/>
              <a:gd name="T16" fmla="*/ 10800 w 21600"/>
              <a:gd name="T17" fmla="*/ 3850 h 21600"/>
              <a:gd name="T18" fmla="*/ 17047 w 21600"/>
              <a:gd name="T19" fmla="*/ 4495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5908" y="5862"/>
                </a:moveTo>
                <a:cubicBezTo>
                  <a:pt x="7210" y="4573"/>
                  <a:pt x="8968" y="3849"/>
                  <a:pt x="10800" y="3850"/>
                </a:cubicBezTo>
                <a:cubicBezTo>
                  <a:pt x="12631" y="3850"/>
                  <a:pt x="14389" y="4573"/>
                  <a:pt x="15691" y="5862"/>
                </a:cubicBezTo>
                <a:lnTo>
                  <a:pt x="18400" y="3127"/>
                </a:lnTo>
                <a:cubicBezTo>
                  <a:pt x="16378" y="1124"/>
                  <a:pt x="13646" y="-1"/>
                  <a:pt x="10799" y="0"/>
                </a:cubicBezTo>
                <a:cubicBezTo>
                  <a:pt x="7953" y="0"/>
                  <a:pt x="5221" y="1124"/>
                  <a:pt x="3199" y="3127"/>
                </a:cubicBezTo>
                <a:close/>
              </a:path>
            </a:pathLst>
          </a:custGeom>
          <a:gradFill rotWithShape="1">
            <a:gsLst>
              <a:gs pos="0">
                <a:srgbClr val="938BFD"/>
              </a:gs>
              <a:gs pos="100000">
                <a:srgbClr val="938BFD">
                  <a:gamma/>
                  <a:tint val="73725"/>
                  <a:invGamma/>
                </a:srgbClr>
              </a:gs>
            </a:gsLst>
            <a:lin ang="5400000" scaled="1"/>
          </a:gradFill>
          <a:ln>
            <a:noFill/>
          </a:ln>
          <a:effectLst/>
          <a:scene3d>
            <a:camera prst="legacyObliqueBottom"/>
            <a:lightRig rig="legacyFlat3" dir="t"/>
          </a:scene3d>
          <a:sp3d extrusionH="100000" prstMaterial="legacyMatte">
            <a:bevelT w="13500" h="13500" prst="angle"/>
            <a:bevelB w="13500" h="13500" prst="angle"/>
            <a:extrusionClr>
              <a:srgbClr val="938BFD"/>
            </a:extrusionClr>
          </a:sp3d>
          <a:extLst>
            <a:ext uri="{91240B29-F687-4F45-9708-019B960494DF}">
              <a14:hiddenLine xmlns:a14="http://schemas.microsoft.com/office/drawing/2010/main" w="9525" algn="ctr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25" name="AutoShape 6"/>
          <p:cNvSpPr>
            <a:spLocks noChangeArrowheads="1"/>
          </p:cNvSpPr>
          <p:nvPr/>
        </p:nvSpPr>
        <p:spPr bwMode="gray">
          <a:xfrm rot="18892993">
            <a:off x="861219" y="1674019"/>
            <a:ext cx="3449637" cy="3463925"/>
          </a:xfrm>
          <a:custGeom>
            <a:avLst/>
            <a:gdLst>
              <a:gd name="T0" fmla="*/ 1724819 w 21600"/>
              <a:gd name="T1" fmla="*/ 0 h 21600"/>
              <a:gd name="T2" fmla="*/ 727139 w 21600"/>
              <a:gd name="T3" fmla="*/ 720849 h 21600"/>
              <a:gd name="T4" fmla="*/ 1724819 w 21600"/>
              <a:gd name="T5" fmla="*/ 617413 h 21600"/>
              <a:gd name="T6" fmla="*/ 2722498 w 21600"/>
              <a:gd name="T7" fmla="*/ 720849 h 21600"/>
              <a:gd name="T8" fmla="*/ 0 60000 65536"/>
              <a:gd name="T9" fmla="*/ 0 60000 65536"/>
              <a:gd name="T10" fmla="*/ 0 60000 65536"/>
              <a:gd name="T11" fmla="*/ 0 60000 65536"/>
              <a:gd name="T12" fmla="*/ 1726 w 21600"/>
              <a:gd name="T13" fmla="*/ 0 h 21600"/>
              <a:gd name="T14" fmla="*/ 19874 w 21600"/>
              <a:gd name="T15" fmla="*/ 7031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5908" y="5862"/>
                </a:moveTo>
                <a:cubicBezTo>
                  <a:pt x="7210" y="4573"/>
                  <a:pt x="8968" y="3849"/>
                  <a:pt x="10800" y="3850"/>
                </a:cubicBezTo>
                <a:cubicBezTo>
                  <a:pt x="12631" y="3850"/>
                  <a:pt x="14389" y="4573"/>
                  <a:pt x="15691" y="5862"/>
                </a:cubicBezTo>
                <a:lnTo>
                  <a:pt x="18400" y="3127"/>
                </a:lnTo>
                <a:cubicBezTo>
                  <a:pt x="16378" y="1124"/>
                  <a:pt x="13646" y="-1"/>
                  <a:pt x="10799" y="0"/>
                </a:cubicBezTo>
                <a:cubicBezTo>
                  <a:pt x="7953" y="0"/>
                  <a:pt x="5221" y="1124"/>
                  <a:pt x="3199" y="3127"/>
                </a:cubicBezTo>
                <a:lnTo>
                  <a:pt x="5908" y="5862"/>
                </a:lnTo>
                <a:close/>
              </a:path>
            </a:pathLst>
          </a:custGeom>
          <a:solidFill>
            <a:srgbClr val="EFCF0F"/>
          </a:solidFill>
          <a:ln w="9525">
            <a:round/>
            <a:headEnd/>
            <a:tailEnd/>
          </a:ln>
          <a:effectLst/>
          <a:scene3d>
            <a:camera prst="legacyObliqueBottom"/>
            <a:lightRig rig="legacyFlat3" dir="t"/>
          </a:scene3d>
          <a:sp3d extrusionH="100000" prstMaterial="legacyMatte">
            <a:bevelT w="13500" h="13500" prst="angle"/>
            <a:bevelB w="13500" h="13500" prst="angle"/>
            <a:extrusionClr>
              <a:srgbClr val="EFCF0F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26" name="AutoShape 7"/>
          <p:cNvSpPr>
            <a:spLocks noChangeArrowheads="1"/>
          </p:cNvSpPr>
          <p:nvPr/>
        </p:nvSpPr>
        <p:spPr bwMode="black">
          <a:xfrm rot="18907007" flipV="1">
            <a:off x="831850" y="1636713"/>
            <a:ext cx="3449638" cy="3463925"/>
          </a:xfrm>
          <a:custGeom>
            <a:avLst/>
            <a:gdLst>
              <a:gd name="G0" fmla="+- 6950 0 0"/>
              <a:gd name="G1" fmla="+- -8829789 0 0"/>
              <a:gd name="G2" fmla="+- 0 0 -8829789"/>
              <a:gd name="T0" fmla="*/ 0 256 1"/>
              <a:gd name="T1" fmla="*/ 180 256 1"/>
              <a:gd name="G3" fmla="+- -8829789 T0 T1"/>
              <a:gd name="T2" fmla="*/ 0 256 1"/>
              <a:gd name="T3" fmla="*/ 90 256 1"/>
              <a:gd name="G4" fmla="+- -8829789 T2 T3"/>
              <a:gd name="G5" fmla="*/ G4 2 1"/>
              <a:gd name="T4" fmla="*/ 90 256 1"/>
              <a:gd name="T5" fmla="*/ 0 256 1"/>
              <a:gd name="G6" fmla="+- -8829789 T4 T5"/>
              <a:gd name="G7" fmla="*/ G6 2 1"/>
              <a:gd name="G8" fmla="abs -8829789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6950"/>
              <a:gd name="G18" fmla="*/ 6950 1 2"/>
              <a:gd name="G19" fmla="+- G18 5400 0"/>
              <a:gd name="G20" fmla="cos G19 -8829789"/>
              <a:gd name="G21" fmla="sin G19 -8829789"/>
              <a:gd name="G22" fmla="+- G20 10800 0"/>
              <a:gd name="G23" fmla="+- G21 10800 0"/>
              <a:gd name="G24" fmla="+- 10800 0 G20"/>
              <a:gd name="G25" fmla="+- 6950 10800 0"/>
              <a:gd name="G26" fmla="?: G9 G17 G25"/>
              <a:gd name="G27" fmla="?: G9 0 21600"/>
              <a:gd name="G28" fmla="cos 10800 -8829789"/>
              <a:gd name="G29" fmla="sin 10800 -8829789"/>
              <a:gd name="G30" fmla="sin 6950 -8829789"/>
              <a:gd name="G31" fmla="+- G28 10800 0"/>
              <a:gd name="G32" fmla="+- G29 10800 0"/>
              <a:gd name="G33" fmla="+- G30 10800 0"/>
              <a:gd name="G34" fmla="?: G4 0 G31"/>
              <a:gd name="G35" fmla="?: -8829789 G34 0"/>
              <a:gd name="G36" fmla="?: G6 G35 G31"/>
              <a:gd name="G37" fmla="+- 21600 0 G36"/>
              <a:gd name="G38" fmla="?: G4 0 G33"/>
              <a:gd name="G39" fmla="?: -8829789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4553 w 21600"/>
              <a:gd name="T15" fmla="*/ 4495 h 21600"/>
              <a:gd name="T16" fmla="*/ 10800 w 21600"/>
              <a:gd name="T17" fmla="*/ 3850 h 21600"/>
              <a:gd name="T18" fmla="*/ 17047 w 21600"/>
              <a:gd name="T19" fmla="*/ 4495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5908" y="5862"/>
                </a:moveTo>
                <a:cubicBezTo>
                  <a:pt x="7210" y="4573"/>
                  <a:pt x="8968" y="3849"/>
                  <a:pt x="10800" y="3850"/>
                </a:cubicBezTo>
                <a:cubicBezTo>
                  <a:pt x="12631" y="3850"/>
                  <a:pt x="14389" y="4573"/>
                  <a:pt x="15691" y="5862"/>
                </a:cubicBezTo>
                <a:lnTo>
                  <a:pt x="18400" y="3127"/>
                </a:lnTo>
                <a:cubicBezTo>
                  <a:pt x="16378" y="1124"/>
                  <a:pt x="13646" y="-1"/>
                  <a:pt x="10799" y="0"/>
                </a:cubicBezTo>
                <a:cubicBezTo>
                  <a:pt x="7953" y="0"/>
                  <a:pt x="5221" y="1124"/>
                  <a:pt x="3199" y="3127"/>
                </a:cubicBezTo>
                <a:close/>
              </a:path>
            </a:pathLst>
          </a:custGeom>
          <a:gradFill rotWithShape="1">
            <a:gsLst>
              <a:gs pos="0">
                <a:srgbClr val="FABA1A"/>
              </a:gs>
              <a:gs pos="100000">
                <a:srgbClr val="FABA1A">
                  <a:gamma/>
                  <a:tint val="73725"/>
                  <a:invGamma/>
                </a:srgbClr>
              </a:gs>
            </a:gsLst>
            <a:lin ang="5400000" scaled="1"/>
          </a:gradFill>
          <a:ln>
            <a:noFill/>
          </a:ln>
          <a:effectLst/>
          <a:scene3d>
            <a:camera prst="legacyObliqueBottom"/>
            <a:lightRig rig="legacyFlat3" dir="t"/>
          </a:scene3d>
          <a:sp3d extrusionH="100000" prstMaterial="legacyMatte">
            <a:bevelT w="13500" h="13500" prst="angle"/>
            <a:bevelB w="13500" h="13500" prst="angle"/>
            <a:extrusionClr>
              <a:srgbClr val="FABA1A"/>
            </a:extrusionClr>
          </a:sp3d>
          <a:extLst>
            <a:ext uri="{91240B29-F687-4F45-9708-019B960494DF}">
              <a14:hiddenLine xmlns:a14="http://schemas.microsoft.com/office/drawing/2010/main" w="9525" algn="ctr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27" name="AutoShape 8"/>
          <p:cNvSpPr>
            <a:spLocks noChangeArrowheads="1"/>
          </p:cNvSpPr>
          <p:nvPr/>
        </p:nvSpPr>
        <p:spPr bwMode="gray">
          <a:xfrm rot="2692993" flipH="1" flipV="1">
            <a:off x="860425" y="1636713"/>
            <a:ext cx="3449638" cy="3463925"/>
          </a:xfrm>
          <a:custGeom>
            <a:avLst/>
            <a:gdLst>
              <a:gd name="G0" fmla="+- 6950 0 0"/>
              <a:gd name="G1" fmla="+- -8829789 0 0"/>
              <a:gd name="G2" fmla="+- 0 0 -8829789"/>
              <a:gd name="T0" fmla="*/ 0 256 1"/>
              <a:gd name="T1" fmla="*/ 180 256 1"/>
              <a:gd name="G3" fmla="+- -8829789 T0 T1"/>
              <a:gd name="T2" fmla="*/ 0 256 1"/>
              <a:gd name="T3" fmla="*/ 90 256 1"/>
              <a:gd name="G4" fmla="+- -8829789 T2 T3"/>
              <a:gd name="G5" fmla="*/ G4 2 1"/>
              <a:gd name="T4" fmla="*/ 90 256 1"/>
              <a:gd name="T5" fmla="*/ 0 256 1"/>
              <a:gd name="G6" fmla="+- -8829789 T4 T5"/>
              <a:gd name="G7" fmla="*/ G6 2 1"/>
              <a:gd name="G8" fmla="abs -8829789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6950"/>
              <a:gd name="G18" fmla="*/ 6950 1 2"/>
              <a:gd name="G19" fmla="+- G18 5400 0"/>
              <a:gd name="G20" fmla="cos G19 -8829789"/>
              <a:gd name="G21" fmla="sin G19 -8829789"/>
              <a:gd name="G22" fmla="+- G20 10800 0"/>
              <a:gd name="G23" fmla="+- G21 10800 0"/>
              <a:gd name="G24" fmla="+- 10800 0 G20"/>
              <a:gd name="G25" fmla="+- 6950 10800 0"/>
              <a:gd name="G26" fmla="?: G9 G17 G25"/>
              <a:gd name="G27" fmla="?: G9 0 21600"/>
              <a:gd name="G28" fmla="cos 10800 -8829789"/>
              <a:gd name="G29" fmla="sin 10800 -8829789"/>
              <a:gd name="G30" fmla="sin 6950 -8829789"/>
              <a:gd name="G31" fmla="+- G28 10800 0"/>
              <a:gd name="G32" fmla="+- G29 10800 0"/>
              <a:gd name="G33" fmla="+- G30 10800 0"/>
              <a:gd name="G34" fmla="?: G4 0 G31"/>
              <a:gd name="G35" fmla="?: -8829789 G34 0"/>
              <a:gd name="G36" fmla="?: G6 G35 G31"/>
              <a:gd name="G37" fmla="+- 21600 0 G36"/>
              <a:gd name="G38" fmla="?: G4 0 G33"/>
              <a:gd name="G39" fmla="?: -8829789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4553 w 21600"/>
              <a:gd name="T15" fmla="*/ 4495 h 21600"/>
              <a:gd name="T16" fmla="*/ 10800 w 21600"/>
              <a:gd name="T17" fmla="*/ 3850 h 21600"/>
              <a:gd name="T18" fmla="*/ 17047 w 21600"/>
              <a:gd name="T19" fmla="*/ 4495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5908" y="5862"/>
                </a:moveTo>
                <a:cubicBezTo>
                  <a:pt x="7210" y="4573"/>
                  <a:pt x="8968" y="3849"/>
                  <a:pt x="10800" y="3850"/>
                </a:cubicBezTo>
                <a:cubicBezTo>
                  <a:pt x="12631" y="3850"/>
                  <a:pt x="14389" y="4573"/>
                  <a:pt x="15691" y="5862"/>
                </a:cubicBezTo>
                <a:lnTo>
                  <a:pt x="18400" y="3127"/>
                </a:lnTo>
                <a:cubicBezTo>
                  <a:pt x="16378" y="1124"/>
                  <a:pt x="13646" y="-1"/>
                  <a:pt x="10799" y="0"/>
                </a:cubicBezTo>
                <a:cubicBezTo>
                  <a:pt x="7953" y="0"/>
                  <a:pt x="5221" y="1124"/>
                  <a:pt x="3199" y="3127"/>
                </a:cubicBezTo>
                <a:close/>
              </a:path>
            </a:pathLst>
          </a:custGeom>
          <a:gradFill rotWithShape="1">
            <a:gsLst>
              <a:gs pos="0">
                <a:srgbClr val="13D3F9"/>
              </a:gs>
              <a:gs pos="100000">
                <a:srgbClr val="13D3F9">
                  <a:gamma/>
                  <a:tint val="73725"/>
                  <a:invGamma/>
                </a:srgbClr>
              </a:gs>
            </a:gsLst>
            <a:lin ang="5400000" scaled="1"/>
          </a:gradFill>
          <a:ln>
            <a:noFill/>
          </a:ln>
          <a:effectLst/>
          <a:scene3d>
            <a:camera prst="legacyObliqueBottom"/>
            <a:lightRig rig="legacyFlat3" dir="t"/>
          </a:scene3d>
          <a:sp3d extrusionH="100000" prstMaterial="legacyMatte">
            <a:bevelT w="13500" h="13500" prst="angle"/>
            <a:bevelB w="13500" h="13500" prst="angle"/>
            <a:extrusionClr>
              <a:srgbClr val="13D3F9"/>
            </a:extrusionClr>
          </a:sp3d>
          <a:extLst>
            <a:ext uri="{91240B29-F687-4F45-9708-019B960494DF}">
              <a14:hiddenLine xmlns:a14="http://schemas.microsoft.com/office/drawing/2010/main" w="9525" algn="ctr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28" name="WordArt 9"/>
          <p:cNvSpPr>
            <a:spLocks noChangeArrowheads="1" noChangeShapeType="1" noTextEdit="1"/>
          </p:cNvSpPr>
          <p:nvPr/>
        </p:nvSpPr>
        <p:spPr bwMode="gray">
          <a:xfrm rot="18992296">
            <a:off x="906463" y="2262188"/>
            <a:ext cx="2162175" cy="10795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spcFirstLastPara="1" wrap="none" fromWordArt="1">
            <a:prstTxWarp prst="textArchUp">
              <a:avLst>
                <a:gd name="adj" fmla="val 12109127"/>
              </a:avLst>
            </a:prstTxWarp>
          </a:bodyPr>
          <a:lstStyle/>
          <a:p>
            <a:r>
              <a:rPr lang="en-US" altLang="zh-CN" b="1" kern="10">
                <a:solidFill>
                  <a:srgbClr val="FFFFFF"/>
                </a:solidFill>
                <a:latin typeface="Arial"/>
                <a:cs typeface="Arial"/>
              </a:rPr>
              <a:t>Your Text Here</a:t>
            </a:r>
            <a:endParaRPr lang="zh-CN" altLang="en-US" b="1" kern="1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229" name="WordArt 10"/>
          <p:cNvSpPr>
            <a:spLocks noChangeArrowheads="1" noChangeShapeType="1" noTextEdit="1"/>
          </p:cNvSpPr>
          <p:nvPr/>
        </p:nvSpPr>
        <p:spPr bwMode="white">
          <a:xfrm rot="2855621">
            <a:off x="2073275" y="2319338"/>
            <a:ext cx="2162175" cy="10795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spcFirstLastPara="1" wrap="none" fromWordArt="1">
            <a:prstTxWarp prst="textArchUp">
              <a:avLst>
                <a:gd name="adj" fmla="val 12061081"/>
              </a:avLst>
            </a:prstTxWarp>
          </a:bodyPr>
          <a:lstStyle/>
          <a:p>
            <a:r>
              <a:rPr lang="en-US" altLang="zh-CN" b="1" kern="10">
                <a:solidFill>
                  <a:srgbClr val="FFFFFF"/>
                </a:solidFill>
                <a:latin typeface="Arial"/>
                <a:cs typeface="Arial"/>
              </a:rPr>
              <a:t>Your Text Here</a:t>
            </a:r>
            <a:endParaRPr lang="zh-CN" altLang="en-US" b="1" kern="1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230" name="WordArt 11"/>
          <p:cNvSpPr>
            <a:spLocks noChangeArrowheads="1" noChangeShapeType="1" noTextEdit="1"/>
          </p:cNvSpPr>
          <p:nvPr/>
        </p:nvSpPr>
        <p:spPr bwMode="gray">
          <a:xfrm rot="2855621">
            <a:off x="900112" y="3459163"/>
            <a:ext cx="2162175" cy="10795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spcFirstLastPara="1" wrap="none" fromWordArt="1">
            <a:prstTxWarp prst="textArchDown">
              <a:avLst>
                <a:gd name="adj" fmla="val 1367497"/>
              </a:avLst>
            </a:prstTxWarp>
          </a:bodyPr>
          <a:lstStyle/>
          <a:p>
            <a:r>
              <a:rPr lang="en-US" altLang="zh-CN" b="1" kern="10">
                <a:solidFill>
                  <a:srgbClr val="FFFFFF"/>
                </a:solidFill>
                <a:latin typeface="Arial"/>
                <a:cs typeface="Arial"/>
              </a:rPr>
              <a:t>Your Text Here</a:t>
            </a:r>
            <a:endParaRPr lang="zh-CN" altLang="en-US" b="1" kern="1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231" name="WordArt 12"/>
          <p:cNvSpPr>
            <a:spLocks noChangeArrowheads="1" noChangeShapeType="1" noTextEdit="1"/>
          </p:cNvSpPr>
          <p:nvPr/>
        </p:nvSpPr>
        <p:spPr bwMode="gray">
          <a:xfrm rot="18739395">
            <a:off x="2096294" y="3398044"/>
            <a:ext cx="2162175" cy="114458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spcFirstLastPara="1" wrap="none" fromWordArt="1">
            <a:prstTxWarp prst="textArchDown">
              <a:avLst>
                <a:gd name="adj" fmla="val 1440847"/>
              </a:avLst>
            </a:prstTxWarp>
          </a:bodyPr>
          <a:lstStyle/>
          <a:p>
            <a:r>
              <a:rPr lang="en-US" altLang="zh-CN" b="1" kern="10">
                <a:solidFill>
                  <a:srgbClr val="FFFFFF"/>
                </a:solidFill>
                <a:latin typeface="Arial"/>
                <a:cs typeface="Arial"/>
              </a:rPr>
              <a:t>Your Text Here</a:t>
            </a:r>
            <a:endParaRPr lang="zh-CN" altLang="en-US" b="1" kern="1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232" name="Text Box 17"/>
          <p:cNvSpPr txBox="1">
            <a:spLocks noChangeArrowheads="1"/>
          </p:cNvSpPr>
          <p:nvPr/>
        </p:nvSpPr>
        <p:spPr bwMode="auto">
          <a:xfrm>
            <a:off x="1689100" y="3109913"/>
            <a:ext cx="17367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51DFFB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Symbol" pitchFamily="18" charset="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>
                <a:latin typeface="Arial" charset="0"/>
                <a:ea typeface="宋体" pitchFamily="2" charset="-122"/>
              </a:rPr>
              <a:t>Description of the contents</a:t>
            </a:r>
          </a:p>
        </p:txBody>
      </p:sp>
      <p:sp>
        <p:nvSpPr>
          <p:cNvPr id="233" name="AutoShape 20"/>
          <p:cNvSpPr>
            <a:spLocks noChangeArrowheads="1"/>
          </p:cNvSpPr>
          <p:nvPr/>
        </p:nvSpPr>
        <p:spPr bwMode="auto">
          <a:xfrm>
            <a:off x="5130800" y="3648075"/>
            <a:ext cx="247650" cy="247650"/>
          </a:xfrm>
          <a:custGeom>
            <a:avLst/>
            <a:gdLst>
              <a:gd name="T0" fmla="*/ 123825 w 21600"/>
              <a:gd name="T1" fmla="*/ 0 h 21600"/>
              <a:gd name="T2" fmla="*/ 36265 w 21600"/>
              <a:gd name="T3" fmla="*/ 36265 h 21600"/>
              <a:gd name="T4" fmla="*/ 0 w 21600"/>
              <a:gd name="T5" fmla="*/ 123825 h 21600"/>
              <a:gd name="T6" fmla="*/ 36265 w 21600"/>
              <a:gd name="T7" fmla="*/ 211385 h 21600"/>
              <a:gd name="T8" fmla="*/ 123825 w 21600"/>
              <a:gd name="T9" fmla="*/ 247650 h 21600"/>
              <a:gd name="T10" fmla="*/ 211385 w 21600"/>
              <a:gd name="T11" fmla="*/ 211385 h 21600"/>
              <a:gd name="T12" fmla="*/ 247650 w 21600"/>
              <a:gd name="T13" fmla="*/ 123825 h 21600"/>
              <a:gd name="T14" fmla="*/ 211385 w 21600"/>
              <a:gd name="T15" fmla="*/ 36265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13D3F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34" name="AutoShape 21"/>
          <p:cNvSpPr>
            <a:spLocks noChangeArrowheads="1"/>
          </p:cNvSpPr>
          <p:nvPr/>
        </p:nvSpPr>
        <p:spPr bwMode="auto">
          <a:xfrm>
            <a:off x="5130800" y="3981450"/>
            <a:ext cx="247650" cy="247650"/>
          </a:xfrm>
          <a:custGeom>
            <a:avLst/>
            <a:gdLst>
              <a:gd name="T0" fmla="*/ 123825 w 21600"/>
              <a:gd name="T1" fmla="*/ 0 h 21600"/>
              <a:gd name="T2" fmla="*/ 36265 w 21600"/>
              <a:gd name="T3" fmla="*/ 36265 h 21600"/>
              <a:gd name="T4" fmla="*/ 0 w 21600"/>
              <a:gd name="T5" fmla="*/ 123825 h 21600"/>
              <a:gd name="T6" fmla="*/ 36265 w 21600"/>
              <a:gd name="T7" fmla="*/ 211385 h 21600"/>
              <a:gd name="T8" fmla="*/ 123825 w 21600"/>
              <a:gd name="T9" fmla="*/ 247650 h 21600"/>
              <a:gd name="T10" fmla="*/ 211385 w 21600"/>
              <a:gd name="T11" fmla="*/ 211385 h 21600"/>
              <a:gd name="T12" fmla="*/ 247650 w 21600"/>
              <a:gd name="T13" fmla="*/ 123825 h 21600"/>
              <a:gd name="T14" fmla="*/ 211385 w 21600"/>
              <a:gd name="T15" fmla="*/ 36265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EFCF0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35" name="AutoShape 22"/>
          <p:cNvSpPr>
            <a:spLocks noChangeArrowheads="1"/>
          </p:cNvSpPr>
          <p:nvPr/>
        </p:nvSpPr>
        <p:spPr bwMode="auto">
          <a:xfrm>
            <a:off x="5130800" y="4286250"/>
            <a:ext cx="247650" cy="247650"/>
          </a:xfrm>
          <a:custGeom>
            <a:avLst/>
            <a:gdLst>
              <a:gd name="T0" fmla="*/ 123825 w 21600"/>
              <a:gd name="T1" fmla="*/ 0 h 21600"/>
              <a:gd name="T2" fmla="*/ 36265 w 21600"/>
              <a:gd name="T3" fmla="*/ 36265 h 21600"/>
              <a:gd name="T4" fmla="*/ 0 w 21600"/>
              <a:gd name="T5" fmla="*/ 123825 h 21600"/>
              <a:gd name="T6" fmla="*/ 36265 w 21600"/>
              <a:gd name="T7" fmla="*/ 211385 h 21600"/>
              <a:gd name="T8" fmla="*/ 123825 w 21600"/>
              <a:gd name="T9" fmla="*/ 247650 h 21600"/>
              <a:gd name="T10" fmla="*/ 211385 w 21600"/>
              <a:gd name="T11" fmla="*/ 211385 h 21600"/>
              <a:gd name="T12" fmla="*/ 247650 w 21600"/>
              <a:gd name="T13" fmla="*/ 123825 h 21600"/>
              <a:gd name="T14" fmla="*/ 211385 w 21600"/>
              <a:gd name="T15" fmla="*/ 36265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938BF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36" name="AutoShape 23"/>
          <p:cNvSpPr>
            <a:spLocks noChangeArrowheads="1"/>
          </p:cNvSpPr>
          <p:nvPr/>
        </p:nvSpPr>
        <p:spPr bwMode="auto">
          <a:xfrm>
            <a:off x="5130800" y="4591050"/>
            <a:ext cx="247650" cy="247650"/>
          </a:xfrm>
          <a:custGeom>
            <a:avLst/>
            <a:gdLst>
              <a:gd name="T0" fmla="*/ 123825 w 21600"/>
              <a:gd name="T1" fmla="*/ 0 h 21600"/>
              <a:gd name="T2" fmla="*/ 36265 w 21600"/>
              <a:gd name="T3" fmla="*/ 36265 h 21600"/>
              <a:gd name="T4" fmla="*/ 0 w 21600"/>
              <a:gd name="T5" fmla="*/ 123825 h 21600"/>
              <a:gd name="T6" fmla="*/ 36265 w 21600"/>
              <a:gd name="T7" fmla="*/ 211385 h 21600"/>
              <a:gd name="T8" fmla="*/ 123825 w 21600"/>
              <a:gd name="T9" fmla="*/ 247650 h 21600"/>
              <a:gd name="T10" fmla="*/ 211385 w 21600"/>
              <a:gd name="T11" fmla="*/ 211385 h 21600"/>
              <a:gd name="T12" fmla="*/ 247650 w 21600"/>
              <a:gd name="T13" fmla="*/ 123825 h 21600"/>
              <a:gd name="T14" fmla="*/ 211385 w 21600"/>
              <a:gd name="T15" fmla="*/ 36265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FABA1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37" name="Text Box 24"/>
          <p:cNvSpPr txBox="1">
            <a:spLocks noChangeArrowheads="1"/>
          </p:cNvSpPr>
          <p:nvPr/>
        </p:nvSpPr>
        <p:spPr bwMode="auto">
          <a:xfrm>
            <a:off x="5384800" y="3606800"/>
            <a:ext cx="23018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Symbol" pitchFamily="18" charset="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9pPr>
          </a:lstStyle>
          <a:p>
            <a:pPr algn="l"/>
            <a:r>
              <a:rPr lang="en-US" altLang="zh-CN" sz="1400" b="1">
                <a:latin typeface="Arial" charset="0"/>
                <a:ea typeface="宋体" pitchFamily="2" charset="-122"/>
              </a:rPr>
              <a:t>Click to add Text</a:t>
            </a:r>
          </a:p>
        </p:txBody>
      </p:sp>
      <p:sp>
        <p:nvSpPr>
          <p:cNvPr id="238" name="Text Box 25"/>
          <p:cNvSpPr txBox="1">
            <a:spLocks noChangeArrowheads="1"/>
          </p:cNvSpPr>
          <p:nvPr/>
        </p:nvSpPr>
        <p:spPr bwMode="auto">
          <a:xfrm>
            <a:off x="5384800" y="3943350"/>
            <a:ext cx="23018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Symbol" pitchFamily="18" charset="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9pPr>
          </a:lstStyle>
          <a:p>
            <a:pPr algn="l"/>
            <a:r>
              <a:rPr lang="en-US" altLang="zh-CN" sz="1400" b="1">
                <a:latin typeface="Arial" charset="0"/>
                <a:ea typeface="宋体" pitchFamily="2" charset="-122"/>
              </a:rPr>
              <a:t>Click to add Text</a:t>
            </a:r>
          </a:p>
        </p:txBody>
      </p:sp>
      <p:sp>
        <p:nvSpPr>
          <p:cNvPr id="239" name="Text Box 26"/>
          <p:cNvSpPr txBox="1">
            <a:spLocks noChangeArrowheads="1"/>
          </p:cNvSpPr>
          <p:nvPr/>
        </p:nvSpPr>
        <p:spPr bwMode="auto">
          <a:xfrm>
            <a:off x="5384800" y="4257675"/>
            <a:ext cx="23018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Symbol" pitchFamily="18" charset="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9pPr>
          </a:lstStyle>
          <a:p>
            <a:pPr algn="l"/>
            <a:r>
              <a:rPr lang="en-US" altLang="zh-CN" sz="1400" b="1">
                <a:latin typeface="Arial" charset="0"/>
                <a:ea typeface="宋体" pitchFamily="2" charset="-122"/>
              </a:rPr>
              <a:t>Click to add Text</a:t>
            </a:r>
          </a:p>
        </p:txBody>
      </p:sp>
      <p:sp>
        <p:nvSpPr>
          <p:cNvPr id="240" name="Text Box 27"/>
          <p:cNvSpPr txBox="1">
            <a:spLocks noChangeArrowheads="1"/>
          </p:cNvSpPr>
          <p:nvPr/>
        </p:nvSpPr>
        <p:spPr bwMode="auto">
          <a:xfrm>
            <a:off x="5384800" y="4562475"/>
            <a:ext cx="23018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Symbol" pitchFamily="18" charset="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9pPr>
          </a:lstStyle>
          <a:p>
            <a:pPr algn="l"/>
            <a:r>
              <a:rPr lang="en-US" altLang="zh-CN" sz="1400" b="1">
                <a:latin typeface="Arial" charset="0"/>
                <a:ea typeface="宋体" pitchFamily="2" charset="-122"/>
              </a:rPr>
              <a:t>Click to add Text</a:t>
            </a:r>
          </a:p>
        </p:txBody>
      </p:sp>
      <p:sp>
        <p:nvSpPr>
          <p:cNvPr id="241" name="Line 28"/>
          <p:cNvSpPr>
            <a:spLocks noChangeShapeType="1"/>
          </p:cNvSpPr>
          <p:nvPr/>
        </p:nvSpPr>
        <p:spPr bwMode="auto">
          <a:xfrm rot="16200000" flipH="1">
            <a:off x="6568282" y="756444"/>
            <a:ext cx="6350" cy="3557587"/>
          </a:xfrm>
          <a:prstGeom prst="line">
            <a:avLst/>
          </a:prstGeom>
          <a:noFill/>
          <a:ln w="9525">
            <a:solidFill>
              <a:srgbClr val="FFFFFF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690512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16764</TotalTime>
  <Words>55</Words>
  <Application>Microsoft Office PowerPoint</Application>
  <PresentationFormat>全屏显示(4:3)</PresentationFormat>
  <Paragraphs>15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藏珠馆精制PPT水晶图表</dc:title>
  <dc:creator>www.1ppt.com</dc:creator>
  <cp:keywords>第一PPT</cp:keywords>
  <cp:lastModifiedBy>jccook</cp:lastModifiedBy>
  <cp:revision>631</cp:revision>
  <dcterms:created xsi:type="dcterms:W3CDTF">2009-02-11T05:37:22Z</dcterms:created>
  <dcterms:modified xsi:type="dcterms:W3CDTF">2012-07-07T15:53:13Z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