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27" name="Rectangle 2"/>
          <p:cNvSpPr>
            <a:spLocks noChangeArrowheads="1"/>
          </p:cNvSpPr>
          <p:nvPr/>
        </p:nvSpPr>
        <p:spPr bwMode="gray">
          <a:xfrm>
            <a:off x="0" y="5137150"/>
            <a:ext cx="4191000" cy="750888"/>
          </a:xfrm>
          <a:prstGeom prst="rect">
            <a:avLst/>
          </a:prstGeom>
          <a:gradFill rotWithShape="1">
            <a:gsLst>
              <a:gs pos="0">
                <a:srgbClr val="EFCF0F">
                  <a:gamma/>
                  <a:tint val="0"/>
                  <a:invGamma/>
                </a:srgbClr>
              </a:gs>
              <a:gs pos="100000">
                <a:srgbClr val="EFCF0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28" name="Rectangle 3"/>
          <p:cNvSpPr>
            <a:spLocks noChangeArrowheads="1"/>
          </p:cNvSpPr>
          <p:nvPr/>
        </p:nvSpPr>
        <p:spPr bwMode="gray">
          <a:xfrm>
            <a:off x="0" y="4135438"/>
            <a:ext cx="4191000" cy="750887"/>
          </a:xfrm>
          <a:prstGeom prst="rect">
            <a:avLst/>
          </a:prstGeom>
          <a:gradFill rotWithShape="1">
            <a:gsLst>
              <a:gs pos="0">
                <a:srgbClr val="938BFD">
                  <a:gamma/>
                  <a:tint val="0"/>
                  <a:invGamma/>
                </a:srgbClr>
              </a:gs>
              <a:gs pos="100000">
                <a:srgbClr val="938BF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29" name="Rectangle 4"/>
          <p:cNvSpPr>
            <a:spLocks noChangeArrowheads="1"/>
          </p:cNvSpPr>
          <p:nvPr/>
        </p:nvSpPr>
        <p:spPr bwMode="gray">
          <a:xfrm>
            <a:off x="0" y="3090863"/>
            <a:ext cx="4191000" cy="750887"/>
          </a:xfrm>
          <a:prstGeom prst="rect">
            <a:avLst/>
          </a:prstGeom>
          <a:gradFill rotWithShape="1">
            <a:gsLst>
              <a:gs pos="0">
                <a:srgbClr val="13D3F9">
                  <a:gamma/>
                  <a:tint val="0"/>
                  <a:invGamma/>
                </a:srgbClr>
              </a:gs>
              <a:gs pos="100000">
                <a:srgbClr val="13D3F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0" name="Rectangle 5"/>
          <p:cNvSpPr>
            <a:spLocks noChangeArrowheads="1"/>
          </p:cNvSpPr>
          <p:nvPr/>
        </p:nvSpPr>
        <p:spPr bwMode="gray">
          <a:xfrm>
            <a:off x="0" y="2090738"/>
            <a:ext cx="4191000" cy="750887"/>
          </a:xfrm>
          <a:prstGeom prst="rect">
            <a:avLst/>
          </a:prstGeom>
          <a:gradFill rotWithShape="1">
            <a:gsLst>
              <a:gs pos="0">
                <a:srgbClr val="FABA1A">
                  <a:gamma/>
                  <a:tint val="0"/>
                  <a:invGamma/>
                </a:srgbClr>
              </a:gs>
              <a:gs pos="100000">
                <a:srgbClr val="FABA1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1" name="Rectangle 6"/>
          <p:cNvSpPr>
            <a:spLocks noChangeArrowheads="1"/>
          </p:cNvSpPr>
          <p:nvPr/>
        </p:nvSpPr>
        <p:spPr bwMode="auto">
          <a:xfrm>
            <a:off x="982663" y="2197100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32" name="Rectangle 7"/>
          <p:cNvSpPr>
            <a:spLocks noChangeArrowheads="1"/>
          </p:cNvSpPr>
          <p:nvPr/>
        </p:nvSpPr>
        <p:spPr bwMode="auto">
          <a:xfrm>
            <a:off x="982663" y="32035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33" name="Rectangle 8"/>
          <p:cNvSpPr>
            <a:spLocks noChangeArrowheads="1"/>
          </p:cNvSpPr>
          <p:nvPr/>
        </p:nvSpPr>
        <p:spPr bwMode="auto">
          <a:xfrm>
            <a:off x="982663" y="42703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34" name="Rectangle 9"/>
          <p:cNvSpPr>
            <a:spLocks noChangeArrowheads="1"/>
          </p:cNvSpPr>
          <p:nvPr/>
        </p:nvSpPr>
        <p:spPr bwMode="auto">
          <a:xfrm>
            <a:off x="982663" y="52609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35" name="Rectangle 10"/>
          <p:cNvSpPr>
            <a:spLocks noChangeArrowheads="1"/>
          </p:cNvSpPr>
          <p:nvPr/>
        </p:nvSpPr>
        <p:spPr bwMode="gray">
          <a:xfrm>
            <a:off x="4745038" y="3203575"/>
            <a:ext cx="1447800" cy="160338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6" name="Rectangle 11"/>
          <p:cNvSpPr>
            <a:spLocks noChangeArrowheads="1"/>
          </p:cNvSpPr>
          <p:nvPr/>
        </p:nvSpPr>
        <p:spPr bwMode="gray">
          <a:xfrm>
            <a:off x="4745038" y="3487738"/>
            <a:ext cx="2109787" cy="169862"/>
          </a:xfrm>
          <a:prstGeom prst="rect">
            <a:avLst/>
          </a:prstGeom>
          <a:solidFill>
            <a:srgbClr val="13D3F9"/>
          </a:solidFill>
          <a:ln>
            <a:noFill/>
          </a:ln>
          <a:effectLst>
            <a:prstShdw prst="shdw17" dist="17961" dir="2700000">
              <a:srgbClr val="13D3F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7" name="Rectangle 12"/>
          <p:cNvSpPr>
            <a:spLocks noChangeArrowheads="1"/>
          </p:cNvSpPr>
          <p:nvPr/>
        </p:nvSpPr>
        <p:spPr bwMode="gray">
          <a:xfrm>
            <a:off x="4745038" y="4270375"/>
            <a:ext cx="3105150" cy="169863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8" name="Rectangle 13"/>
          <p:cNvSpPr>
            <a:spLocks noChangeArrowheads="1"/>
          </p:cNvSpPr>
          <p:nvPr/>
        </p:nvSpPr>
        <p:spPr bwMode="gray">
          <a:xfrm>
            <a:off x="4745038" y="4554538"/>
            <a:ext cx="2792412" cy="180975"/>
          </a:xfrm>
          <a:prstGeom prst="rect">
            <a:avLst/>
          </a:prstGeom>
          <a:solidFill>
            <a:srgbClr val="938BFD"/>
          </a:solidFill>
          <a:ln>
            <a:noFill/>
          </a:ln>
          <a:effectLst>
            <a:prstShdw prst="shdw17" dist="17961" dir="2700000">
              <a:srgbClr val="938BF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9" name="Rectangle 14"/>
          <p:cNvSpPr>
            <a:spLocks noChangeArrowheads="1"/>
          </p:cNvSpPr>
          <p:nvPr/>
        </p:nvSpPr>
        <p:spPr bwMode="gray">
          <a:xfrm>
            <a:off x="4773613" y="2281238"/>
            <a:ext cx="2401887" cy="169862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0" name="Rectangle 15"/>
          <p:cNvSpPr>
            <a:spLocks noChangeArrowheads="1"/>
          </p:cNvSpPr>
          <p:nvPr/>
        </p:nvSpPr>
        <p:spPr bwMode="gray">
          <a:xfrm>
            <a:off x="4773613" y="2555875"/>
            <a:ext cx="3024187" cy="160338"/>
          </a:xfrm>
          <a:prstGeom prst="rect">
            <a:avLst/>
          </a:prstGeom>
          <a:solidFill>
            <a:srgbClr val="FABA1A"/>
          </a:solidFill>
          <a:ln>
            <a:noFill/>
          </a:ln>
          <a:effectLst>
            <a:prstShdw prst="shdw17" dist="17961" dir="2700000">
              <a:srgbClr val="FABA1A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41" name="Text Box 22"/>
          <p:cNvSpPr txBox="1">
            <a:spLocks noChangeArrowheads="1"/>
          </p:cNvSpPr>
          <p:nvPr/>
        </p:nvSpPr>
        <p:spPr bwMode="auto">
          <a:xfrm>
            <a:off x="7234238" y="2201863"/>
            <a:ext cx="1536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142" name="Text Box 23"/>
          <p:cNvSpPr txBox="1">
            <a:spLocks noChangeArrowheads="1"/>
          </p:cNvSpPr>
          <p:nvPr/>
        </p:nvSpPr>
        <p:spPr bwMode="black">
          <a:xfrm>
            <a:off x="7105650" y="2192338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70%</a:t>
            </a:r>
          </a:p>
        </p:txBody>
      </p:sp>
      <p:sp>
        <p:nvSpPr>
          <p:cNvPr id="143" name="Text Box 24"/>
          <p:cNvSpPr txBox="1">
            <a:spLocks noChangeArrowheads="1"/>
          </p:cNvSpPr>
          <p:nvPr/>
        </p:nvSpPr>
        <p:spPr bwMode="black">
          <a:xfrm>
            <a:off x="6094413" y="310832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50%</a:t>
            </a:r>
          </a:p>
        </p:txBody>
      </p:sp>
      <p:sp>
        <p:nvSpPr>
          <p:cNvPr id="144" name="Text Box 25"/>
          <p:cNvSpPr txBox="1">
            <a:spLocks noChangeArrowheads="1"/>
          </p:cNvSpPr>
          <p:nvPr/>
        </p:nvSpPr>
        <p:spPr bwMode="black">
          <a:xfrm>
            <a:off x="7731125" y="419417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83%</a:t>
            </a:r>
          </a:p>
        </p:txBody>
      </p:sp>
      <p:sp>
        <p:nvSpPr>
          <p:cNvPr id="145" name="Text Box 26"/>
          <p:cNvSpPr txBox="1">
            <a:spLocks noChangeArrowheads="1"/>
          </p:cNvSpPr>
          <p:nvPr/>
        </p:nvSpPr>
        <p:spPr bwMode="black">
          <a:xfrm>
            <a:off x="7693025" y="2465388"/>
            <a:ext cx="80645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90%</a:t>
            </a:r>
          </a:p>
        </p:txBody>
      </p:sp>
      <p:sp>
        <p:nvSpPr>
          <p:cNvPr id="146" name="Text Box 27"/>
          <p:cNvSpPr txBox="1">
            <a:spLocks noChangeArrowheads="1"/>
          </p:cNvSpPr>
          <p:nvPr/>
        </p:nvSpPr>
        <p:spPr bwMode="black">
          <a:xfrm>
            <a:off x="6718300" y="3402013"/>
            <a:ext cx="80645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65%</a:t>
            </a:r>
          </a:p>
        </p:txBody>
      </p:sp>
      <p:sp>
        <p:nvSpPr>
          <p:cNvPr id="147" name="Text Box 28"/>
          <p:cNvSpPr txBox="1">
            <a:spLocks noChangeArrowheads="1"/>
          </p:cNvSpPr>
          <p:nvPr/>
        </p:nvSpPr>
        <p:spPr bwMode="black">
          <a:xfrm>
            <a:off x="7431088" y="4467225"/>
            <a:ext cx="80645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75%</a:t>
            </a:r>
          </a:p>
        </p:txBody>
      </p:sp>
      <p:sp>
        <p:nvSpPr>
          <p:cNvPr id="148" name="Rectangle 29"/>
          <p:cNvSpPr>
            <a:spLocks noChangeArrowheads="1"/>
          </p:cNvSpPr>
          <p:nvPr/>
        </p:nvSpPr>
        <p:spPr bwMode="gray">
          <a:xfrm>
            <a:off x="4745038" y="5243513"/>
            <a:ext cx="1447800" cy="160337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9" name="Rectangle 30"/>
          <p:cNvSpPr>
            <a:spLocks noChangeArrowheads="1"/>
          </p:cNvSpPr>
          <p:nvPr/>
        </p:nvSpPr>
        <p:spPr bwMode="gray">
          <a:xfrm>
            <a:off x="4745038" y="5527675"/>
            <a:ext cx="2109787" cy="169863"/>
          </a:xfrm>
          <a:prstGeom prst="rect">
            <a:avLst/>
          </a:prstGeom>
          <a:solidFill>
            <a:srgbClr val="EFCF0F"/>
          </a:solidFill>
          <a:ln>
            <a:noFill/>
          </a:ln>
          <a:effectLst>
            <a:prstShdw prst="shdw17" dist="17961" dir="2700000">
              <a:srgbClr val="EFCF0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" name="Text Box 33"/>
          <p:cNvSpPr txBox="1">
            <a:spLocks noChangeArrowheads="1"/>
          </p:cNvSpPr>
          <p:nvPr/>
        </p:nvSpPr>
        <p:spPr bwMode="black">
          <a:xfrm>
            <a:off x="6094413" y="5148263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50%</a:t>
            </a:r>
          </a:p>
        </p:txBody>
      </p:sp>
      <p:sp>
        <p:nvSpPr>
          <p:cNvPr id="151" name="Text Box 34"/>
          <p:cNvSpPr txBox="1">
            <a:spLocks noChangeArrowheads="1"/>
          </p:cNvSpPr>
          <p:nvPr/>
        </p:nvSpPr>
        <p:spPr bwMode="black">
          <a:xfrm>
            <a:off x="6718300" y="5441950"/>
            <a:ext cx="80645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65%</a:t>
            </a:r>
          </a:p>
        </p:txBody>
      </p:sp>
      <p:grpSp>
        <p:nvGrpSpPr>
          <p:cNvPr id="152" name="Group 35"/>
          <p:cNvGrpSpPr>
            <a:grpSpLocks/>
          </p:cNvGrpSpPr>
          <p:nvPr/>
        </p:nvGrpSpPr>
        <p:grpSpPr bwMode="auto">
          <a:xfrm>
            <a:off x="3733800" y="2057400"/>
            <a:ext cx="822325" cy="819150"/>
            <a:chOff x="1596" y="1152"/>
            <a:chExt cx="518" cy="516"/>
          </a:xfrm>
        </p:grpSpPr>
        <p:sp>
          <p:nvSpPr>
            <p:cNvPr id="153" name="Oval 36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rgbClr val="FABA1A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54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5" name="Group 38"/>
          <p:cNvGrpSpPr>
            <a:grpSpLocks/>
          </p:cNvGrpSpPr>
          <p:nvPr/>
        </p:nvGrpSpPr>
        <p:grpSpPr bwMode="auto">
          <a:xfrm>
            <a:off x="3733800" y="3048000"/>
            <a:ext cx="822325" cy="819150"/>
            <a:chOff x="1596" y="1152"/>
            <a:chExt cx="518" cy="516"/>
          </a:xfrm>
        </p:grpSpPr>
        <p:sp>
          <p:nvSpPr>
            <p:cNvPr id="156" name="Oval 39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rgbClr val="13D3F9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57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8" name="Group 41"/>
          <p:cNvGrpSpPr>
            <a:grpSpLocks/>
          </p:cNvGrpSpPr>
          <p:nvPr/>
        </p:nvGrpSpPr>
        <p:grpSpPr bwMode="auto">
          <a:xfrm>
            <a:off x="3733800" y="4114800"/>
            <a:ext cx="822325" cy="819150"/>
            <a:chOff x="1596" y="1152"/>
            <a:chExt cx="518" cy="516"/>
          </a:xfrm>
        </p:grpSpPr>
        <p:sp>
          <p:nvSpPr>
            <p:cNvPr id="159" name="Oval 42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rgbClr val="938BFD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60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1" name="Group 44"/>
          <p:cNvGrpSpPr>
            <a:grpSpLocks/>
          </p:cNvGrpSpPr>
          <p:nvPr/>
        </p:nvGrpSpPr>
        <p:grpSpPr bwMode="auto">
          <a:xfrm>
            <a:off x="3789363" y="5073650"/>
            <a:ext cx="822325" cy="819150"/>
            <a:chOff x="1596" y="1152"/>
            <a:chExt cx="518" cy="516"/>
          </a:xfrm>
        </p:grpSpPr>
        <p:sp>
          <p:nvSpPr>
            <p:cNvPr id="162" name="Oval 45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rgbClr val="EFCF0F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63" name="Picture 4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" name="Group 47"/>
          <p:cNvGrpSpPr>
            <a:grpSpLocks/>
          </p:cNvGrpSpPr>
          <p:nvPr/>
        </p:nvGrpSpPr>
        <p:grpSpPr bwMode="auto">
          <a:xfrm>
            <a:off x="3919538" y="2286000"/>
            <a:ext cx="450850" cy="339725"/>
            <a:chOff x="1890" y="1712"/>
            <a:chExt cx="399" cy="300"/>
          </a:xfrm>
        </p:grpSpPr>
        <p:sp>
          <p:nvSpPr>
            <p:cNvPr id="165" name="Freeform 48"/>
            <p:cNvSpPr>
              <a:spLocks noEditPoints="1"/>
            </p:cNvSpPr>
            <p:nvPr/>
          </p:nvSpPr>
          <p:spPr bwMode="gray">
            <a:xfrm>
              <a:off x="1890" y="1712"/>
              <a:ext cx="200" cy="300"/>
            </a:xfrm>
            <a:custGeom>
              <a:avLst/>
              <a:gdLst>
                <a:gd name="T0" fmla="*/ 200 w 200"/>
                <a:gd name="T1" fmla="*/ 172 h 300"/>
                <a:gd name="T2" fmla="*/ 195 w 200"/>
                <a:gd name="T3" fmla="*/ 172 h 300"/>
                <a:gd name="T4" fmla="*/ 192 w 200"/>
                <a:gd name="T5" fmla="*/ 169 h 300"/>
                <a:gd name="T6" fmla="*/ 65 w 200"/>
                <a:gd name="T7" fmla="*/ 42 h 300"/>
                <a:gd name="T8" fmla="*/ 200 w 200"/>
                <a:gd name="T9" fmla="*/ 42 h 300"/>
                <a:gd name="T10" fmla="*/ 200 w 200"/>
                <a:gd name="T11" fmla="*/ 0 h 300"/>
                <a:gd name="T12" fmla="*/ 0 w 200"/>
                <a:gd name="T13" fmla="*/ 0 h 300"/>
                <a:gd name="T14" fmla="*/ 0 w 200"/>
                <a:gd name="T15" fmla="*/ 300 h 300"/>
                <a:gd name="T16" fmla="*/ 200 w 200"/>
                <a:gd name="T17" fmla="*/ 300 h 300"/>
                <a:gd name="T18" fmla="*/ 200 w 200"/>
                <a:gd name="T19" fmla="*/ 258 h 300"/>
                <a:gd name="T20" fmla="*/ 65 w 200"/>
                <a:gd name="T21" fmla="*/ 258 h 300"/>
                <a:gd name="T22" fmla="*/ 150 w 200"/>
                <a:gd name="T23" fmla="*/ 174 h 300"/>
                <a:gd name="T24" fmla="*/ 186 w 200"/>
                <a:gd name="T25" fmla="*/ 208 h 300"/>
                <a:gd name="T26" fmla="*/ 189 w 200"/>
                <a:gd name="T27" fmla="*/ 211 h 300"/>
                <a:gd name="T28" fmla="*/ 195 w 200"/>
                <a:gd name="T29" fmla="*/ 214 h 300"/>
                <a:gd name="T30" fmla="*/ 200 w 200"/>
                <a:gd name="T31" fmla="*/ 214 h 300"/>
                <a:gd name="T32" fmla="*/ 200 w 200"/>
                <a:gd name="T33" fmla="*/ 172 h 300"/>
                <a:gd name="T34" fmla="*/ 42 w 200"/>
                <a:gd name="T35" fmla="*/ 64 h 300"/>
                <a:gd name="T36" fmla="*/ 126 w 200"/>
                <a:gd name="T37" fmla="*/ 150 h 300"/>
                <a:gd name="T38" fmla="*/ 42 w 200"/>
                <a:gd name="T39" fmla="*/ 234 h 300"/>
                <a:gd name="T40" fmla="*/ 42 w 200"/>
                <a:gd name="T41" fmla="*/ 64 h 3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0" h="300">
                  <a:moveTo>
                    <a:pt x="200" y="172"/>
                  </a:moveTo>
                  <a:lnTo>
                    <a:pt x="195" y="172"/>
                  </a:lnTo>
                  <a:lnTo>
                    <a:pt x="192" y="169"/>
                  </a:lnTo>
                  <a:lnTo>
                    <a:pt x="65" y="42"/>
                  </a:lnTo>
                  <a:lnTo>
                    <a:pt x="200" y="42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200" y="300"/>
                  </a:lnTo>
                  <a:lnTo>
                    <a:pt x="200" y="258"/>
                  </a:lnTo>
                  <a:lnTo>
                    <a:pt x="65" y="258"/>
                  </a:lnTo>
                  <a:lnTo>
                    <a:pt x="150" y="174"/>
                  </a:lnTo>
                  <a:lnTo>
                    <a:pt x="186" y="208"/>
                  </a:lnTo>
                  <a:lnTo>
                    <a:pt x="189" y="211"/>
                  </a:lnTo>
                  <a:lnTo>
                    <a:pt x="195" y="214"/>
                  </a:lnTo>
                  <a:lnTo>
                    <a:pt x="200" y="214"/>
                  </a:lnTo>
                  <a:lnTo>
                    <a:pt x="200" y="172"/>
                  </a:lnTo>
                  <a:close/>
                  <a:moveTo>
                    <a:pt x="42" y="64"/>
                  </a:moveTo>
                  <a:lnTo>
                    <a:pt x="126" y="150"/>
                  </a:lnTo>
                  <a:lnTo>
                    <a:pt x="42" y="23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49"/>
            <p:cNvSpPr>
              <a:spLocks noEditPoints="1"/>
            </p:cNvSpPr>
            <p:nvPr/>
          </p:nvSpPr>
          <p:spPr bwMode="gray">
            <a:xfrm>
              <a:off x="2090" y="1712"/>
              <a:ext cx="199" cy="300"/>
            </a:xfrm>
            <a:custGeom>
              <a:avLst/>
              <a:gdLst>
                <a:gd name="T0" fmla="*/ 0 w 199"/>
                <a:gd name="T1" fmla="*/ 214 h 300"/>
                <a:gd name="T2" fmla="*/ 6 w 199"/>
                <a:gd name="T3" fmla="*/ 214 h 300"/>
                <a:gd name="T4" fmla="*/ 10 w 199"/>
                <a:gd name="T5" fmla="*/ 211 h 300"/>
                <a:gd name="T6" fmla="*/ 15 w 199"/>
                <a:gd name="T7" fmla="*/ 208 h 300"/>
                <a:gd name="T8" fmla="*/ 51 w 199"/>
                <a:gd name="T9" fmla="*/ 174 h 300"/>
                <a:gd name="T10" fmla="*/ 135 w 199"/>
                <a:gd name="T11" fmla="*/ 258 h 300"/>
                <a:gd name="T12" fmla="*/ 0 w 199"/>
                <a:gd name="T13" fmla="*/ 258 h 300"/>
                <a:gd name="T14" fmla="*/ 0 w 199"/>
                <a:gd name="T15" fmla="*/ 300 h 300"/>
                <a:gd name="T16" fmla="*/ 199 w 199"/>
                <a:gd name="T17" fmla="*/ 300 h 300"/>
                <a:gd name="T18" fmla="*/ 199 w 199"/>
                <a:gd name="T19" fmla="*/ 0 h 300"/>
                <a:gd name="T20" fmla="*/ 0 w 199"/>
                <a:gd name="T21" fmla="*/ 0 h 300"/>
                <a:gd name="T22" fmla="*/ 0 w 199"/>
                <a:gd name="T23" fmla="*/ 42 h 300"/>
                <a:gd name="T24" fmla="*/ 135 w 199"/>
                <a:gd name="T25" fmla="*/ 42 h 300"/>
                <a:gd name="T26" fmla="*/ 7 w 199"/>
                <a:gd name="T27" fmla="*/ 169 h 300"/>
                <a:gd name="T28" fmla="*/ 4 w 199"/>
                <a:gd name="T29" fmla="*/ 172 h 300"/>
                <a:gd name="T30" fmla="*/ 0 w 199"/>
                <a:gd name="T31" fmla="*/ 172 h 300"/>
                <a:gd name="T32" fmla="*/ 0 w 199"/>
                <a:gd name="T33" fmla="*/ 214 h 300"/>
                <a:gd name="T34" fmla="*/ 157 w 199"/>
                <a:gd name="T35" fmla="*/ 234 h 300"/>
                <a:gd name="T36" fmla="*/ 73 w 199"/>
                <a:gd name="T37" fmla="*/ 150 h 300"/>
                <a:gd name="T38" fmla="*/ 157 w 199"/>
                <a:gd name="T39" fmla="*/ 64 h 300"/>
                <a:gd name="T40" fmla="*/ 157 w 199"/>
                <a:gd name="T41" fmla="*/ 234 h 3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9" h="300">
                  <a:moveTo>
                    <a:pt x="0" y="214"/>
                  </a:moveTo>
                  <a:lnTo>
                    <a:pt x="6" y="214"/>
                  </a:lnTo>
                  <a:lnTo>
                    <a:pt x="10" y="211"/>
                  </a:lnTo>
                  <a:lnTo>
                    <a:pt x="15" y="208"/>
                  </a:lnTo>
                  <a:lnTo>
                    <a:pt x="51" y="174"/>
                  </a:lnTo>
                  <a:lnTo>
                    <a:pt x="135" y="258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99" y="30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35" y="42"/>
                  </a:lnTo>
                  <a:lnTo>
                    <a:pt x="7" y="169"/>
                  </a:lnTo>
                  <a:lnTo>
                    <a:pt x="4" y="172"/>
                  </a:lnTo>
                  <a:lnTo>
                    <a:pt x="0" y="172"/>
                  </a:lnTo>
                  <a:lnTo>
                    <a:pt x="0" y="214"/>
                  </a:lnTo>
                  <a:close/>
                  <a:moveTo>
                    <a:pt x="157" y="234"/>
                  </a:moveTo>
                  <a:lnTo>
                    <a:pt x="73" y="150"/>
                  </a:lnTo>
                  <a:lnTo>
                    <a:pt x="157" y="64"/>
                  </a:lnTo>
                  <a:lnTo>
                    <a:pt x="157" y="2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7" name="Freeform 50"/>
          <p:cNvSpPr>
            <a:spLocks noEditPoints="1"/>
          </p:cNvSpPr>
          <p:nvPr/>
        </p:nvSpPr>
        <p:spPr bwMode="gray">
          <a:xfrm>
            <a:off x="3968750" y="5270500"/>
            <a:ext cx="438150" cy="450850"/>
          </a:xfrm>
          <a:custGeom>
            <a:avLst/>
            <a:gdLst>
              <a:gd name="T0" fmla="*/ 366322 w 366"/>
              <a:gd name="T1" fmla="*/ 346808 h 377"/>
              <a:gd name="T2" fmla="*/ 299283 w 366"/>
              <a:gd name="T3" fmla="*/ 380293 h 377"/>
              <a:gd name="T4" fmla="*/ 195132 w 366"/>
              <a:gd name="T5" fmla="*/ 389860 h 377"/>
              <a:gd name="T6" fmla="*/ 108939 w 366"/>
              <a:gd name="T7" fmla="*/ 348004 h 377"/>
              <a:gd name="T8" fmla="*/ 65842 w 366"/>
              <a:gd name="T9" fmla="*/ 265487 h 377"/>
              <a:gd name="T10" fmla="*/ 75419 w 366"/>
              <a:gd name="T11" fmla="*/ 160249 h 377"/>
              <a:gd name="T12" fmla="*/ 136473 w 366"/>
              <a:gd name="T13" fmla="*/ 84908 h 377"/>
              <a:gd name="T14" fmla="*/ 234638 w 366"/>
              <a:gd name="T15" fmla="*/ 59794 h 377"/>
              <a:gd name="T16" fmla="*/ 324423 w 366"/>
              <a:gd name="T17" fmla="*/ 86104 h 377"/>
              <a:gd name="T18" fmla="*/ 290903 w 366"/>
              <a:gd name="T19" fmla="*/ 86104 h 377"/>
              <a:gd name="T20" fmla="*/ 270552 w 366"/>
              <a:gd name="T21" fmla="*/ 86104 h 377"/>
              <a:gd name="T22" fmla="*/ 263369 w 366"/>
              <a:gd name="T23" fmla="*/ 95671 h 377"/>
              <a:gd name="T24" fmla="*/ 256186 w 366"/>
              <a:gd name="T25" fmla="*/ 93279 h 377"/>
              <a:gd name="T26" fmla="*/ 208301 w 366"/>
              <a:gd name="T27" fmla="*/ 77733 h 377"/>
              <a:gd name="T28" fmla="*/ 134079 w 366"/>
              <a:gd name="T29" fmla="*/ 107630 h 377"/>
              <a:gd name="T30" fmla="*/ 82602 w 366"/>
              <a:gd name="T31" fmla="*/ 204497 h 377"/>
              <a:gd name="T32" fmla="*/ 89785 w 366"/>
              <a:gd name="T33" fmla="*/ 307343 h 377"/>
              <a:gd name="T34" fmla="*/ 150839 w 366"/>
              <a:gd name="T35" fmla="*/ 361158 h 377"/>
              <a:gd name="T36" fmla="*/ 215484 w 366"/>
              <a:gd name="T37" fmla="*/ 357571 h 377"/>
              <a:gd name="T38" fmla="*/ 240623 w 366"/>
              <a:gd name="T39" fmla="*/ 340828 h 377"/>
              <a:gd name="T40" fmla="*/ 269355 w 366"/>
              <a:gd name="T41" fmla="*/ 362354 h 377"/>
              <a:gd name="T42" fmla="*/ 355548 w 366"/>
              <a:gd name="T43" fmla="*/ 343220 h 377"/>
              <a:gd name="T44" fmla="*/ 424982 w 366"/>
              <a:gd name="T45" fmla="*/ 261900 h 377"/>
              <a:gd name="T46" fmla="*/ 435756 w 366"/>
              <a:gd name="T47" fmla="*/ 150682 h 377"/>
              <a:gd name="T48" fmla="*/ 389068 w 366"/>
              <a:gd name="T49" fmla="*/ 60990 h 377"/>
              <a:gd name="T50" fmla="*/ 310057 w 366"/>
              <a:gd name="T51" fmla="*/ 10763 h 377"/>
              <a:gd name="T52" fmla="*/ 191541 w 366"/>
              <a:gd name="T53" fmla="*/ 3588 h 377"/>
              <a:gd name="T54" fmla="*/ 89785 w 366"/>
              <a:gd name="T55" fmla="*/ 43052 h 377"/>
              <a:gd name="T56" fmla="*/ 15563 w 366"/>
              <a:gd name="T57" fmla="*/ 142311 h 377"/>
              <a:gd name="T58" fmla="*/ 4789 w 366"/>
              <a:gd name="T59" fmla="*/ 278642 h 377"/>
              <a:gd name="T60" fmla="*/ 65842 w 366"/>
              <a:gd name="T61" fmla="*/ 389860 h 377"/>
              <a:gd name="T62" fmla="*/ 184358 w 366"/>
              <a:gd name="T63" fmla="*/ 447262 h 377"/>
              <a:gd name="T64" fmla="*/ 342380 w 366"/>
              <a:gd name="T65" fmla="*/ 429324 h 377"/>
              <a:gd name="T66" fmla="*/ 434559 w 366"/>
              <a:gd name="T67" fmla="*/ 362354 h 377"/>
              <a:gd name="T68" fmla="*/ 435756 w 366"/>
              <a:gd name="T69" fmla="*/ 351591 h 377"/>
              <a:gd name="T70" fmla="*/ 427376 w 366"/>
              <a:gd name="T71" fmla="*/ 344416 h 377"/>
              <a:gd name="T72" fmla="*/ 302874 w 366"/>
              <a:gd name="T73" fmla="*/ 300168 h 377"/>
              <a:gd name="T74" fmla="*/ 305268 w 366"/>
              <a:gd name="T75" fmla="*/ 294189 h 377"/>
              <a:gd name="T76" fmla="*/ 338788 w 366"/>
              <a:gd name="T77" fmla="*/ 96867 h 377"/>
              <a:gd name="T78" fmla="*/ 377096 w 366"/>
              <a:gd name="T79" fmla="*/ 190146 h 377"/>
              <a:gd name="T80" fmla="*/ 349562 w 366"/>
              <a:gd name="T81" fmla="*/ 272663 h 377"/>
              <a:gd name="T82" fmla="*/ 161613 w 366"/>
              <a:gd name="T83" fmla="*/ 217652 h 377"/>
              <a:gd name="T84" fmla="*/ 198724 w 366"/>
              <a:gd name="T85" fmla="*/ 142311 h 377"/>
              <a:gd name="T86" fmla="*/ 229849 w 366"/>
              <a:gd name="T87" fmla="*/ 142311 h 377"/>
              <a:gd name="T88" fmla="*/ 244215 w 366"/>
              <a:gd name="T89" fmla="*/ 178187 h 377"/>
              <a:gd name="T90" fmla="*/ 223864 w 366"/>
              <a:gd name="T91" fmla="*/ 275054 h 377"/>
              <a:gd name="T92" fmla="*/ 202315 w 366"/>
              <a:gd name="T93" fmla="*/ 301364 h 377"/>
              <a:gd name="T94" fmla="*/ 179570 w 366"/>
              <a:gd name="T95" fmla="*/ 304952 h 377"/>
              <a:gd name="T96" fmla="*/ 165204 w 366"/>
              <a:gd name="T97" fmla="*/ 294189 h 37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66" h="377">
                <a:moveTo>
                  <a:pt x="357" y="288"/>
                </a:moveTo>
                <a:lnTo>
                  <a:pt x="309" y="288"/>
                </a:lnTo>
                <a:lnTo>
                  <a:pt x="306" y="290"/>
                </a:lnTo>
                <a:lnTo>
                  <a:pt x="303" y="291"/>
                </a:lnTo>
                <a:lnTo>
                  <a:pt x="277" y="306"/>
                </a:lnTo>
                <a:lnTo>
                  <a:pt x="250" y="318"/>
                </a:lnTo>
                <a:lnTo>
                  <a:pt x="223" y="326"/>
                </a:lnTo>
                <a:lnTo>
                  <a:pt x="193" y="327"/>
                </a:lnTo>
                <a:lnTo>
                  <a:pt x="163" y="326"/>
                </a:lnTo>
                <a:lnTo>
                  <a:pt x="136" y="318"/>
                </a:lnTo>
                <a:lnTo>
                  <a:pt x="112" y="306"/>
                </a:lnTo>
                <a:lnTo>
                  <a:pt x="91" y="291"/>
                </a:lnTo>
                <a:lnTo>
                  <a:pt x="75" y="270"/>
                </a:lnTo>
                <a:lnTo>
                  <a:pt x="61" y="248"/>
                </a:lnTo>
                <a:lnTo>
                  <a:pt x="55" y="222"/>
                </a:lnTo>
                <a:lnTo>
                  <a:pt x="52" y="192"/>
                </a:lnTo>
                <a:lnTo>
                  <a:pt x="55" y="161"/>
                </a:lnTo>
                <a:lnTo>
                  <a:pt x="63" y="134"/>
                </a:lnTo>
                <a:lnTo>
                  <a:pt x="75" y="110"/>
                </a:lnTo>
                <a:lnTo>
                  <a:pt x="93" y="89"/>
                </a:lnTo>
                <a:lnTo>
                  <a:pt x="114" y="71"/>
                </a:lnTo>
                <a:lnTo>
                  <a:pt x="139" y="59"/>
                </a:lnTo>
                <a:lnTo>
                  <a:pt x="166" y="53"/>
                </a:lnTo>
                <a:lnTo>
                  <a:pt x="196" y="50"/>
                </a:lnTo>
                <a:lnTo>
                  <a:pt x="225" y="53"/>
                </a:lnTo>
                <a:lnTo>
                  <a:pt x="249" y="60"/>
                </a:lnTo>
                <a:lnTo>
                  <a:pt x="271" y="72"/>
                </a:lnTo>
                <a:lnTo>
                  <a:pt x="264" y="72"/>
                </a:lnTo>
                <a:lnTo>
                  <a:pt x="253" y="72"/>
                </a:lnTo>
                <a:lnTo>
                  <a:pt x="243" y="72"/>
                </a:lnTo>
                <a:lnTo>
                  <a:pt x="234" y="72"/>
                </a:lnTo>
                <a:lnTo>
                  <a:pt x="229" y="72"/>
                </a:lnTo>
                <a:lnTo>
                  <a:pt x="226" y="72"/>
                </a:lnTo>
                <a:lnTo>
                  <a:pt x="223" y="75"/>
                </a:lnTo>
                <a:lnTo>
                  <a:pt x="220" y="80"/>
                </a:lnTo>
                <a:lnTo>
                  <a:pt x="220" y="81"/>
                </a:lnTo>
                <a:lnTo>
                  <a:pt x="220" y="84"/>
                </a:lnTo>
                <a:lnTo>
                  <a:pt x="214" y="78"/>
                </a:lnTo>
                <a:lnTo>
                  <a:pt x="207" y="74"/>
                </a:lnTo>
                <a:lnTo>
                  <a:pt x="192" y="68"/>
                </a:lnTo>
                <a:lnTo>
                  <a:pt x="174" y="65"/>
                </a:lnTo>
                <a:lnTo>
                  <a:pt x="151" y="68"/>
                </a:lnTo>
                <a:lnTo>
                  <a:pt x="130" y="77"/>
                </a:lnTo>
                <a:lnTo>
                  <a:pt x="112" y="90"/>
                </a:lnTo>
                <a:lnTo>
                  <a:pt x="96" y="110"/>
                </a:lnTo>
                <a:lnTo>
                  <a:pt x="78" y="140"/>
                </a:lnTo>
                <a:lnTo>
                  <a:pt x="69" y="171"/>
                </a:lnTo>
                <a:lnTo>
                  <a:pt x="64" y="207"/>
                </a:lnTo>
                <a:lnTo>
                  <a:pt x="67" y="234"/>
                </a:lnTo>
                <a:lnTo>
                  <a:pt x="75" y="257"/>
                </a:lnTo>
                <a:lnTo>
                  <a:pt x="88" y="276"/>
                </a:lnTo>
                <a:lnTo>
                  <a:pt x="105" y="291"/>
                </a:lnTo>
                <a:lnTo>
                  <a:pt x="126" y="302"/>
                </a:lnTo>
                <a:lnTo>
                  <a:pt x="150" y="305"/>
                </a:lnTo>
                <a:lnTo>
                  <a:pt x="166" y="303"/>
                </a:lnTo>
                <a:lnTo>
                  <a:pt x="180" y="299"/>
                </a:lnTo>
                <a:lnTo>
                  <a:pt x="187" y="294"/>
                </a:lnTo>
                <a:lnTo>
                  <a:pt x="193" y="290"/>
                </a:lnTo>
                <a:lnTo>
                  <a:pt x="201" y="285"/>
                </a:lnTo>
                <a:lnTo>
                  <a:pt x="205" y="293"/>
                </a:lnTo>
                <a:lnTo>
                  <a:pt x="214" y="299"/>
                </a:lnTo>
                <a:lnTo>
                  <a:pt x="225" y="303"/>
                </a:lnTo>
                <a:lnTo>
                  <a:pt x="240" y="305"/>
                </a:lnTo>
                <a:lnTo>
                  <a:pt x="268" y="300"/>
                </a:lnTo>
                <a:lnTo>
                  <a:pt x="297" y="287"/>
                </a:lnTo>
                <a:lnTo>
                  <a:pt x="324" y="266"/>
                </a:lnTo>
                <a:lnTo>
                  <a:pt x="343" y="243"/>
                </a:lnTo>
                <a:lnTo>
                  <a:pt x="355" y="219"/>
                </a:lnTo>
                <a:lnTo>
                  <a:pt x="364" y="191"/>
                </a:lnTo>
                <a:lnTo>
                  <a:pt x="366" y="158"/>
                </a:lnTo>
                <a:lnTo>
                  <a:pt x="364" y="126"/>
                </a:lnTo>
                <a:lnTo>
                  <a:pt x="355" y="98"/>
                </a:lnTo>
                <a:lnTo>
                  <a:pt x="343" y="74"/>
                </a:lnTo>
                <a:lnTo>
                  <a:pt x="325" y="51"/>
                </a:lnTo>
                <a:lnTo>
                  <a:pt x="306" y="35"/>
                </a:lnTo>
                <a:lnTo>
                  <a:pt x="285" y="20"/>
                </a:lnTo>
                <a:lnTo>
                  <a:pt x="259" y="9"/>
                </a:lnTo>
                <a:lnTo>
                  <a:pt x="229" y="3"/>
                </a:lnTo>
                <a:lnTo>
                  <a:pt x="195" y="0"/>
                </a:lnTo>
                <a:lnTo>
                  <a:pt x="160" y="3"/>
                </a:lnTo>
                <a:lnTo>
                  <a:pt x="129" y="9"/>
                </a:lnTo>
                <a:lnTo>
                  <a:pt x="100" y="21"/>
                </a:lnTo>
                <a:lnTo>
                  <a:pt x="75" y="36"/>
                </a:lnTo>
                <a:lnTo>
                  <a:pt x="52" y="57"/>
                </a:lnTo>
                <a:lnTo>
                  <a:pt x="30" y="86"/>
                </a:lnTo>
                <a:lnTo>
                  <a:pt x="13" y="119"/>
                </a:lnTo>
                <a:lnTo>
                  <a:pt x="4" y="155"/>
                </a:lnTo>
                <a:lnTo>
                  <a:pt x="0" y="194"/>
                </a:lnTo>
                <a:lnTo>
                  <a:pt x="4" y="233"/>
                </a:lnTo>
                <a:lnTo>
                  <a:pt x="15" y="269"/>
                </a:lnTo>
                <a:lnTo>
                  <a:pt x="31" y="299"/>
                </a:lnTo>
                <a:lnTo>
                  <a:pt x="55" y="326"/>
                </a:lnTo>
                <a:lnTo>
                  <a:pt x="85" y="348"/>
                </a:lnTo>
                <a:lnTo>
                  <a:pt x="118" y="363"/>
                </a:lnTo>
                <a:lnTo>
                  <a:pt x="154" y="374"/>
                </a:lnTo>
                <a:lnTo>
                  <a:pt x="193" y="377"/>
                </a:lnTo>
                <a:lnTo>
                  <a:pt x="240" y="372"/>
                </a:lnTo>
                <a:lnTo>
                  <a:pt x="286" y="359"/>
                </a:lnTo>
                <a:lnTo>
                  <a:pt x="315" y="344"/>
                </a:lnTo>
                <a:lnTo>
                  <a:pt x="340" y="326"/>
                </a:lnTo>
                <a:lnTo>
                  <a:pt x="363" y="303"/>
                </a:lnTo>
                <a:lnTo>
                  <a:pt x="366" y="300"/>
                </a:lnTo>
                <a:lnTo>
                  <a:pt x="366" y="297"/>
                </a:lnTo>
                <a:lnTo>
                  <a:pt x="364" y="294"/>
                </a:lnTo>
                <a:lnTo>
                  <a:pt x="363" y="291"/>
                </a:lnTo>
                <a:lnTo>
                  <a:pt x="360" y="290"/>
                </a:lnTo>
                <a:lnTo>
                  <a:pt x="357" y="288"/>
                </a:lnTo>
                <a:close/>
                <a:moveTo>
                  <a:pt x="277" y="242"/>
                </a:moveTo>
                <a:lnTo>
                  <a:pt x="265" y="249"/>
                </a:lnTo>
                <a:lnTo>
                  <a:pt x="253" y="251"/>
                </a:lnTo>
                <a:lnTo>
                  <a:pt x="255" y="249"/>
                </a:lnTo>
                <a:lnTo>
                  <a:pt x="255" y="248"/>
                </a:lnTo>
                <a:lnTo>
                  <a:pt x="255" y="246"/>
                </a:lnTo>
                <a:lnTo>
                  <a:pt x="283" y="83"/>
                </a:lnTo>
                <a:lnTo>
                  <a:pt x="283" y="81"/>
                </a:lnTo>
                <a:lnTo>
                  <a:pt x="301" y="104"/>
                </a:lnTo>
                <a:lnTo>
                  <a:pt x="312" y="129"/>
                </a:lnTo>
                <a:lnTo>
                  <a:pt x="315" y="159"/>
                </a:lnTo>
                <a:lnTo>
                  <a:pt x="312" y="186"/>
                </a:lnTo>
                <a:lnTo>
                  <a:pt x="304" y="209"/>
                </a:lnTo>
                <a:lnTo>
                  <a:pt x="292" y="228"/>
                </a:lnTo>
                <a:lnTo>
                  <a:pt x="277" y="242"/>
                </a:lnTo>
                <a:close/>
                <a:moveTo>
                  <a:pt x="130" y="219"/>
                </a:moveTo>
                <a:lnTo>
                  <a:pt x="135" y="182"/>
                </a:lnTo>
                <a:lnTo>
                  <a:pt x="145" y="146"/>
                </a:lnTo>
                <a:lnTo>
                  <a:pt x="154" y="129"/>
                </a:lnTo>
                <a:lnTo>
                  <a:pt x="166" y="119"/>
                </a:lnTo>
                <a:lnTo>
                  <a:pt x="180" y="116"/>
                </a:lnTo>
                <a:lnTo>
                  <a:pt x="187" y="117"/>
                </a:lnTo>
                <a:lnTo>
                  <a:pt x="192" y="119"/>
                </a:lnTo>
                <a:lnTo>
                  <a:pt x="196" y="123"/>
                </a:lnTo>
                <a:lnTo>
                  <a:pt x="202" y="135"/>
                </a:lnTo>
                <a:lnTo>
                  <a:pt x="204" y="149"/>
                </a:lnTo>
                <a:lnTo>
                  <a:pt x="201" y="177"/>
                </a:lnTo>
                <a:lnTo>
                  <a:pt x="195" y="209"/>
                </a:lnTo>
                <a:lnTo>
                  <a:pt x="187" y="230"/>
                </a:lnTo>
                <a:lnTo>
                  <a:pt x="181" y="242"/>
                </a:lnTo>
                <a:lnTo>
                  <a:pt x="175" y="248"/>
                </a:lnTo>
                <a:lnTo>
                  <a:pt x="169" y="252"/>
                </a:lnTo>
                <a:lnTo>
                  <a:pt x="163" y="255"/>
                </a:lnTo>
                <a:lnTo>
                  <a:pt x="156" y="257"/>
                </a:lnTo>
                <a:lnTo>
                  <a:pt x="150" y="255"/>
                </a:lnTo>
                <a:lnTo>
                  <a:pt x="145" y="254"/>
                </a:lnTo>
                <a:lnTo>
                  <a:pt x="142" y="251"/>
                </a:lnTo>
                <a:lnTo>
                  <a:pt x="138" y="246"/>
                </a:lnTo>
                <a:lnTo>
                  <a:pt x="133" y="234"/>
                </a:lnTo>
                <a:lnTo>
                  <a:pt x="130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8" name="Group 51"/>
          <p:cNvGrpSpPr>
            <a:grpSpLocks/>
          </p:cNvGrpSpPr>
          <p:nvPr/>
        </p:nvGrpSpPr>
        <p:grpSpPr bwMode="auto">
          <a:xfrm>
            <a:off x="3922713" y="3217863"/>
            <a:ext cx="419100" cy="469900"/>
            <a:chOff x="1919" y="2690"/>
            <a:chExt cx="342" cy="384"/>
          </a:xfrm>
        </p:grpSpPr>
        <p:sp>
          <p:nvSpPr>
            <p:cNvPr id="169" name="Freeform 52"/>
            <p:cNvSpPr>
              <a:spLocks/>
            </p:cNvSpPr>
            <p:nvPr/>
          </p:nvSpPr>
          <p:spPr bwMode="gray">
            <a:xfrm>
              <a:off x="1919" y="2724"/>
              <a:ext cx="127" cy="350"/>
            </a:xfrm>
            <a:custGeom>
              <a:avLst/>
              <a:gdLst>
                <a:gd name="T0" fmla="*/ 34 w 127"/>
                <a:gd name="T1" fmla="*/ 0 h 350"/>
                <a:gd name="T2" fmla="*/ 21 w 127"/>
                <a:gd name="T3" fmla="*/ 2 h 350"/>
                <a:gd name="T4" fmla="*/ 10 w 127"/>
                <a:gd name="T5" fmla="*/ 9 h 350"/>
                <a:gd name="T6" fmla="*/ 3 w 127"/>
                <a:gd name="T7" fmla="*/ 21 h 350"/>
                <a:gd name="T8" fmla="*/ 0 w 127"/>
                <a:gd name="T9" fmla="*/ 35 h 350"/>
                <a:gd name="T10" fmla="*/ 0 w 127"/>
                <a:gd name="T11" fmla="*/ 315 h 350"/>
                <a:gd name="T12" fmla="*/ 3 w 127"/>
                <a:gd name="T13" fmla="*/ 329 h 350"/>
                <a:gd name="T14" fmla="*/ 10 w 127"/>
                <a:gd name="T15" fmla="*/ 341 h 350"/>
                <a:gd name="T16" fmla="*/ 21 w 127"/>
                <a:gd name="T17" fmla="*/ 348 h 350"/>
                <a:gd name="T18" fmla="*/ 34 w 127"/>
                <a:gd name="T19" fmla="*/ 350 h 350"/>
                <a:gd name="T20" fmla="*/ 127 w 127"/>
                <a:gd name="T21" fmla="*/ 350 h 350"/>
                <a:gd name="T22" fmla="*/ 127 w 127"/>
                <a:gd name="T23" fmla="*/ 314 h 350"/>
                <a:gd name="T24" fmla="*/ 36 w 127"/>
                <a:gd name="T25" fmla="*/ 314 h 350"/>
                <a:gd name="T26" fmla="*/ 36 w 127"/>
                <a:gd name="T27" fmla="*/ 0 h 350"/>
                <a:gd name="T28" fmla="*/ 34 w 127"/>
                <a:gd name="T29" fmla="*/ 0 h 3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7" h="350">
                  <a:moveTo>
                    <a:pt x="34" y="0"/>
                  </a:moveTo>
                  <a:lnTo>
                    <a:pt x="21" y="2"/>
                  </a:lnTo>
                  <a:lnTo>
                    <a:pt x="10" y="9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0" y="315"/>
                  </a:lnTo>
                  <a:lnTo>
                    <a:pt x="3" y="329"/>
                  </a:lnTo>
                  <a:lnTo>
                    <a:pt x="10" y="341"/>
                  </a:lnTo>
                  <a:lnTo>
                    <a:pt x="21" y="348"/>
                  </a:lnTo>
                  <a:lnTo>
                    <a:pt x="34" y="350"/>
                  </a:lnTo>
                  <a:lnTo>
                    <a:pt x="127" y="350"/>
                  </a:lnTo>
                  <a:lnTo>
                    <a:pt x="127" y="314"/>
                  </a:lnTo>
                  <a:lnTo>
                    <a:pt x="36" y="314"/>
                  </a:lnTo>
                  <a:lnTo>
                    <a:pt x="3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53"/>
            <p:cNvSpPr>
              <a:spLocks noEditPoints="1"/>
            </p:cNvSpPr>
            <p:nvPr/>
          </p:nvSpPr>
          <p:spPr bwMode="gray">
            <a:xfrm>
              <a:off x="2001" y="2690"/>
              <a:ext cx="260" cy="384"/>
            </a:xfrm>
            <a:custGeom>
              <a:avLst/>
              <a:gdLst>
                <a:gd name="T0" fmla="*/ 239 w 260"/>
                <a:gd name="T1" fmla="*/ 382 h 384"/>
                <a:gd name="T2" fmla="*/ 257 w 260"/>
                <a:gd name="T3" fmla="*/ 363 h 384"/>
                <a:gd name="T4" fmla="*/ 260 w 260"/>
                <a:gd name="T5" fmla="*/ 34 h 384"/>
                <a:gd name="T6" fmla="*/ 249 w 260"/>
                <a:gd name="T7" fmla="*/ 10 h 384"/>
                <a:gd name="T8" fmla="*/ 225 w 260"/>
                <a:gd name="T9" fmla="*/ 0 h 384"/>
                <a:gd name="T10" fmla="*/ 57 w 260"/>
                <a:gd name="T11" fmla="*/ 1 h 384"/>
                <a:gd name="T12" fmla="*/ 48 w 260"/>
                <a:gd name="T13" fmla="*/ 7 h 384"/>
                <a:gd name="T14" fmla="*/ 45 w 260"/>
                <a:gd name="T15" fmla="*/ 18 h 384"/>
                <a:gd name="T16" fmla="*/ 44 w 260"/>
                <a:gd name="T17" fmla="*/ 123 h 384"/>
                <a:gd name="T18" fmla="*/ 33 w 260"/>
                <a:gd name="T19" fmla="*/ 145 h 384"/>
                <a:gd name="T20" fmla="*/ 18 w 260"/>
                <a:gd name="T21" fmla="*/ 175 h 384"/>
                <a:gd name="T22" fmla="*/ 6 w 260"/>
                <a:gd name="T23" fmla="*/ 202 h 384"/>
                <a:gd name="T24" fmla="*/ 2 w 260"/>
                <a:gd name="T25" fmla="*/ 213 h 384"/>
                <a:gd name="T26" fmla="*/ 0 w 260"/>
                <a:gd name="T27" fmla="*/ 220 h 384"/>
                <a:gd name="T28" fmla="*/ 2 w 260"/>
                <a:gd name="T29" fmla="*/ 231 h 384"/>
                <a:gd name="T30" fmla="*/ 12 w 260"/>
                <a:gd name="T31" fmla="*/ 238 h 384"/>
                <a:gd name="T32" fmla="*/ 21 w 260"/>
                <a:gd name="T33" fmla="*/ 238 h 384"/>
                <a:gd name="T34" fmla="*/ 45 w 260"/>
                <a:gd name="T35" fmla="*/ 238 h 384"/>
                <a:gd name="T36" fmla="*/ 225 w 260"/>
                <a:gd name="T37" fmla="*/ 384 h 384"/>
                <a:gd name="T38" fmla="*/ 81 w 260"/>
                <a:gd name="T39" fmla="*/ 348 h 384"/>
                <a:gd name="T40" fmla="*/ 81 w 260"/>
                <a:gd name="T41" fmla="*/ 316 h 384"/>
                <a:gd name="T42" fmla="*/ 81 w 260"/>
                <a:gd name="T43" fmla="*/ 274 h 384"/>
                <a:gd name="T44" fmla="*/ 81 w 260"/>
                <a:gd name="T45" fmla="*/ 237 h 384"/>
                <a:gd name="T46" fmla="*/ 81 w 260"/>
                <a:gd name="T47" fmla="*/ 220 h 384"/>
                <a:gd name="T48" fmla="*/ 78 w 260"/>
                <a:gd name="T49" fmla="*/ 211 h 384"/>
                <a:gd name="T50" fmla="*/ 72 w 260"/>
                <a:gd name="T51" fmla="*/ 205 h 384"/>
                <a:gd name="T52" fmla="*/ 63 w 260"/>
                <a:gd name="T53" fmla="*/ 202 h 384"/>
                <a:gd name="T54" fmla="*/ 60 w 260"/>
                <a:gd name="T55" fmla="*/ 202 h 384"/>
                <a:gd name="T56" fmla="*/ 51 w 260"/>
                <a:gd name="T57" fmla="*/ 202 h 384"/>
                <a:gd name="T58" fmla="*/ 53 w 260"/>
                <a:gd name="T59" fmla="*/ 187 h 384"/>
                <a:gd name="T60" fmla="*/ 68 w 260"/>
                <a:gd name="T61" fmla="*/ 156 h 384"/>
                <a:gd name="T62" fmla="*/ 78 w 260"/>
                <a:gd name="T63" fmla="*/ 133 h 384"/>
                <a:gd name="T64" fmla="*/ 81 w 260"/>
                <a:gd name="T65" fmla="*/ 126 h 384"/>
                <a:gd name="T66" fmla="*/ 81 w 260"/>
                <a:gd name="T67" fmla="*/ 118 h 384"/>
                <a:gd name="T68" fmla="*/ 81 w 260"/>
                <a:gd name="T69" fmla="*/ 88 h 384"/>
                <a:gd name="T70" fmla="*/ 81 w 260"/>
                <a:gd name="T71" fmla="*/ 52 h 384"/>
                <a:gd name="T72" fmla="*/ 224 w 260"/>
                <a:gd name="T73" fmla="*/ 36 h 3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0" h="384">
                  <a:moveTo>
                    <a:pt x="225" y="384"/>
                  </a:moveTo>
                  <a:lnTo>
                    <a:pt x="239" y="382"/>
                  </a:lnTo>
                  <a:lnTo>
                    <a:pt x="249" y="375"/>
                  </a:lnTo>
                  <a:lnTo>
                    <a:pt x="257" y="363"/>
                  </a:lnTo>
                  <a:lnTo>
                    <a:pt x="260" y="349"/>
                  </a:lnTo>
                  <a:lnTo>
                    <a:pt x="260" y="34"/>
                  </a:lnTo>
                  <a:lnTo>
                    <a:pt x="257" y="21"/>
                  </a:lnTo>
                  <a:lnTo>
                    <a:pt x="249" y="10"/>
                  </a:lnTo>
                  <a:lnTo>
                    <a:pt x="239" y="3"/>
                  </a:lnTo>
                  <a:lnTo>
                    <a:pt x="225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3" y="3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5" y="18"/>
                  </a:lnTo>
                  <a:lnTo>
                    <a:pt x="45" y="118"/>
                  </a:lnTo>
                  <a:lnTo>
                    <a:pt x="44" y="123"/>
                  </a:lnTo>
                  <a:lnTo>
                    <a:pt x="39" y="133"/>
                  </a:lnTo>
                  <a:lnTo>
                    <a:pt x="33" y="145"/>
                  </a:lnTo>
                  <a:lnTo>
                    <a:pt x="26" y="160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6" y="202"/>
                  </a:lnTo>
                  <a:lnTo>
                    <a:pt x="3" y="210"/>
                  </a:lnTo>
                  <a:lnTo>
                    <a:pt x="2" y="213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6"/>
                  </a:lnTo>
                  <a:lnTo>
                    <a:pt x="2" y="231"/>
                  </a:lnTo>
                  <a:lnTo>
                    <a:pt x="6" y="235"/>
                  </a:lnTo>
                  <a:lnTo>
                    <a:pt x="12" y="238"/>
                  </a:lnTo>
                  <a:lnTo>
                    <a:pt x="18" y="238"/>
                  </a:lnTo>
                  <a:lnTo>
                    <a:pt x="21" y="238"/>
                  </a:lnTo>
                  <a:lnTo>
                    <a:pt x="32" y="238"/>
                  </a:lnTo>
                  <a:lnTo>
                    <a:pt x="45" y="238"/>
                  </a:lnTo>
                  <a:lnTo>
                    <a:pt x="45" y="384"/>
                  </a:lnTo>
                  <a:lnTo>
                    <a:pt x="225" y="384"/>
                  </a:lnTo>
                  <a:close/>
                  <a:moveTo>
                    <a:pt x="224" y="348"/>
                  </a:moveTo>
                  <a:lnTo>
                    <a:pt x="81" y="348"/>
                  </a:lnTo>
                  <a:lnTo>
                    <a:pt x="81" y="334"/>
                  </a:lnTo>
                  <a:lnTo>
                    <a:pt x="81" y="316"/>
                  </a:lnTo>
                  <a:lnTo>
                    <a:pt x="81" y="295"/>
                  </a:lnTo>
                  <a:lnTo>
                    <a:pt x="81" y="274"/>
                  </a:lnTo>
                  <a:lnTo>
                    <a:pt x="81" y="253"/>
                  </a:lnTo>
                  <a:lnTo>
                    <a:pt x="81" y="237"/>
                  </a:lnTo>
                  <a:lnTo>
                    <a:pt x="81" y="225"/>
                  </a:lnTo>
                  <a:lnTo>
                    <a:pt x="81" y="220"/>
                  </a:lnTo>
                  <a:lnTo>
                    <a:pt x="81" y="216"/>
                  </a:lnTo>
                  <a:lnTo>
                    <a:pt x="78" y="211"/>
                  </a:lnTo>
                  <a:lnTo>
                    <a:pt x="77" y="208"/>
                  </a:lnTo>
                  <a:lnTo>
                    <a:pt x="72" y="205"/>
                  </a:lnTo>
                  <a:lnTo>
                    <a:pt x="68" y="204"/>
                  </a:lnTo>
                  <a:lnTo>
                    <a:pt x="63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1" y="202"/>
                  </a:lnTo>
                  <a:lnTo>
                    <a:pt x="45" y="202"/>
                  </a:lnTo>
                  <a:lnTo>
                    <a:pt x="53" y="187"/>
                  </a:lnTo>
                  <a:lnTo>
                    <a:pt x="60" y="171"/>
                  </a:lnTo>
                  <a:lnTo>
                    <a:pt x="68" y="156"/>
                  </a:lnTo>
                  <a:lnTo>
                    <a:pt x="74" y="142"/>
                  </a:lnTo>
                  <a:lnTo>
                    <a:pt x="78" y="133"/>
                  </a:lnTo>
                  <a:lnTo>
                    <a:pt x="80" y="130"/>
                  </a:lnTo>
                  <a:lnTo>
                    <a:pt x="81" y="126"/>
                  </a:lnTo>
                  <a:lnTo>
                    <a:pt x="81" y="123"/>
                  </a:lnTo>
                  <a:lnTo>
                    <a:pt x="81" y="118"/>
                  </a:lnTo>
                  <a:lnTo>
                    <a:pt x="81" y="106"/>
                  </a:lnTo>
                  <a:lnTo>
                    <a:pt x="81" y="88"/>
                  </a:lnTo>
                  <a:lnTo>
                    <a:pt x="81" y="70"/>
                  </a:lnTo>
                  <a:lnTo>
                    <a:pt x="81" y="52"/>
                  </a:lnTo>
                  <a:lnTo>
                    <a:pt x="81" y="36"/>
                  </a:lnTo>
                  <a:lnTo>
                    <a:pt x="224" y="36"/>
                  </a:lnTo>
                  <a:lnTo>
                    <a:pt x="224" y="34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Rectangle 54"/>
            <p:cNvSpPr>
              <a:spLocks noChangeArrowheads="1"/>
            </p:cNvSpPr>
            <p:nvPr/>
          </p:nvSpPr>
          <p:spPr bwMode="gray">
            <a:xfrm>
              <a:off x="2099" y="2792"/>
              <a:ext cx="27" cy="4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72" name="Rectangle 55"/>
            <p:cNvSpPr>
              <a:spLocks noChangeArrowheads="1"/>
            </p:cNvSpPr>
            <p:nvPr/>
          </p:nvSpPr>
          <p:spPr bwMode="gray">
            <a:xfrm>
              <a:off x="1955" y="2724"/>
              <a:ext cx="91" cy="3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grpSp>
        <p:nvGrpSpPr>
          <p:cNvPr id="173" name="Group 56"/>
          <p:cNvGrpSpPr>
            <a:grpSpLocks/>
          </p:cNvGrpSpPr>
          <p:nvPr/>
        </p:nvGrpSpPr>
        <p:grpSpPr bwMode="auto">
          <a:xfrm>
            <a:off x="3884613" y="4257675"/>
            <a:ext cx="533400" cy="533400"/>
            <a:chOff x="2430" y="1692"/>
            <a:chExt cx="339" cy="339"/>
          </a:xfrm>
        </p:grpSpPr>
        <p:sp>
          <p:nvSpPr>
            <p:cNvPr id="174" name="Freeform 57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58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6" name="Text Box 60"/>
          <p:cNvSpPr txBox="1">
            <a:spLocks noChangeArrowheads="1"/>
          </p:cNvSpPr>
          <p:nvPr/>
        </p:nvSpPr>
        <p:spPr bwMode="black">
          <a:xfrm>
            <a:off x="1054100" y="1358900"/>
            <a:ext cx="5872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/>
            <a:r>
              <a:rPr lang="en-US" altLang="zh-CN" sz="1400" b="1"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16762</TotalTime>
  <Words>73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628</cp:revision>
  <dcterms:created xsi:type="dcterms:W3CDTF">2009-02-11T05:37:22Z</dcterms:created>
  <dcterms:modified xsi:type="dcterms:W3CDTF">2012-07-07T15:46:07Z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