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Picture 7" descr="Sports2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64139975-57C3-48B3-8907-BC640CAC6DC9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144AC2-9E91-44A8-AAF4-90804D2D35C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756223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3A551C-AE4B-44FE-9843-D5778630A45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536208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87E7F4-0614-4207-9AB0-AD2B6848302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440271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B407B5-1E52-4E39-BDB0-E526AA44302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840968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DE30CE-076C-48A5-B652-313E6FC594D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637159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18808E-EF00-41B5-93D1-40444763E3E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387668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776DD1-DF20-4616-A5C0-29CCE3A9FB7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97715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B1061D-6A02-4A2C-80D0-B384281A2B8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8186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F5AE53-8ABD-4CEE-8BC3-5B21DCCEF3A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434772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8F3B2E-ADF1-496A-92B8-68B77F11948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501828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gi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Sports22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0A02CEC0-1E21-4405-8590-89CD7E3BB0A3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[sy作品]-体育扬帆远航动态ppt模版">
  <a:themeElements>
    <a:clrScheme name="Office 主题​​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主题​​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主题​​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[sy作品]-体育扬帆远航动态ppt模版</Template>
  <TotalTime>3</TotalTime>
  <Words>0</Words>
  <Application>Microsoft Office PowerPoint</Application>
  <PresentationFormat>全屏显示(4:3)</PresentationFormat>
  <Paragraphs>0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5" baseType="lpstr">
      <vt:lpstr>Arial</vt:lpstr>
      <vt:lpstr>宋体</vt:lpstr>
      <vt:lpstr>[sy作品]-体育扬帆远航动态ppt模版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jccook</dc:creator>
  <cp:lastModifiedBy>jccook</cp:lastModifiedBy>
  <cp:revision>1</cp:revision>
  <dcterms:created xsi:type="dcterms:W3CDTF">2012-07-06T14:40:56Z</dcterms:created>
  <dcterms:modified xsi:type="dcterms:W3CDTF">2012-07-06T14:44:02Z</dcterms:modified>
</cp:coreProperties>
</file>