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9144000" cy="6858000" type="screen4x3"/>
  <p:notesSz cx="6858000" cy="9144000"/>
  <p:defaultTextStyle>
    <a:defPPr>
      <a:defRPr lang="en-US"/>
    </a:defPPr>
    <a:lvl1pPr algn="ctr" rtl="0" fontAlgn="base">
      <a:spcBef>
        <a:spcPct val="0"/>
      </a:spcBef>
      <a:spcAft>
        <a:spcPct val="0"/>
      </a:spcAft>
      <a:defRPr kern="1200">
        <a:solidFill>
          <a:schemeClr val="tx1"/>
        </a:solidFill>
        <a:latin typeface="Arial" charset="0"/>
        <a:ea typeface="+mn-ea"/>
        <a:cs typeface="+mn-cs"/>
      </a:defRPr>
    </a:lvl1pPr>
    <a:lvl2pPr marL="457200" algn="ctr" rtl="0" fontAlgn="base">
      <a:spcBef>
        <a:spcPct val="0"/>
      </a:spcBef>
      <a:spcAft>
        <a:spcPct val="0"/>
      </a:spcAft>
      <a:defRPr kern="1200">
        <a:solidFill>
          <a:schemeClr val="tx1"/>
        </a:solidFill>
        <a:latin typeface="Arial" charset="0"/>
        <a:ea typeface="+mn-ea"/>
        <a:cs typeface="+mn-cs"/>
      </a:defRPr>
    </a:lvl2pPr>
    <a:lvl3pPr marL="914400" algn="ctr" rtl="0" fontAlgn="base">
      <a:spcBef>
        <a:spcPct val="0"/>
      </a:spcBef>
      <a:spcAft>
        <a:spcPct val="0"/>
      </a:spcAft>
      <a:defRPr kern="1200">
        <a:solidFill>
          <a:schemeClr val="tx1"/>
        </a:solidFill>
        <a:latin typeface="Arial" charset="0"/>
        <a:ea typeface="+mn-ea"/>
        <a:cs typeface="+mn-cs"/>
      </a:defRPr>
    </a:lvl3pPr>
    <a:lvl4pPr marL="1371600" algn="ctr" rtl="0" fontAlgn="base">
      <a:spcBef>
        <a:spcPct val="0"/>
      </a:spcBef>
      <a:spcAft>
        <a:spcPct val="0"/>
      </a:spcAft>
      <a:defRPr kern="1200">
        <a:solidFill>
          <a:schemeClr val="tx1"/>
        </a:solidFill>
        <a:latin typeface="Arial" charset="0"/>
        <a:ea typeface="+mn-ea"/>
        <a:cs typeface="+mn-cs"/>
      </a:defRPr>
    </a:lvl4pPr>
    <a:lvl5pPr marL="1828800" algn="ctr"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0000"/>
    <a:srgbClr val="FF0066"/>
    <a:srgbClr val="333300"/>
    <a:srgbClr val="003300"/>
    <a:srgbClr val="336600"/>
    <a:srgbClr val="FFFF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varScale="1">
        <p:scale>
          <a:sx n="80" d="100"/>
          <a:sy n="80" d="100"/>
        </p:scale>
        <p:origin x="-1086" y="-96"/>
      </p:cViewPr>
      <p:guideLst>
        <p:guide orient="horz" pos="2160"/>
        <p:guide pos="2880"/>
      </p:guideLst>
    </p:cSldViewPr>
  </p:slideViewPr>
  <p:notesTextViewPr>
    <p:cViewPr>
      <p:scale>
        <a:sx n="1" d="1"/>
        <a:sy n="1" d="1"/>
      </p:scale>
      <p:origin x="0" y="0"/>
    </p:cViewPr>
  </p:notesTextViewPr>
  <p:sorterViewPr>
    <p:cViewPr>
      <p:scale>
        <a:sx n="180" d="100"/>
        <a:sy n="1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2E120A2A-7642-45C5-9D93-10ABE9B2B920}" type="slidenum">
              <a:rPr lang="en-US" altLang="zh-CN"/>
              <a:pPr/>
              <a:t>‹#›</a:t>
            </a:fld>
            <a:endParaRPr lang="en-US" altLang="zh-CN"/>
          </a:p>
        </p:txBody>
      </p:sp>
    </p:spTree>
    <p:extLst>
      <p:ext uri="{BB962C8B-B14F-4D97-AF65-F5344CB8AC3E}">
        <p14:creationId xmlns:p14="http://schemas.microsoft.com/office/powerpoint/2010/main" val="26769096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692322E1-7A87-4399-912A-3F23A5533002}" type="slidenum">
              <a:rPr lang="en-US" altLang="zh-CN"/>
              <a:pPr/>
              <a:t>‹#›</a:t>
            </a:fld>
            <a:endParaRPr lang="en-US" altLang="zh-CN"/>
          </a:p>
        </p:txBody>
      </p:sp>
    </p:spTree>
    <p:extLst>
      <p:ext uri="{BB962C8B-B14F-4D97-AF65-F5344CB8AC3E}">
        <p14:creationId xmlns:p14="http://schemas.microsoft.com/office/powerpoint/2010/main" val="33133694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C3C60B4F-DAB9-4F1D-824F-82E8BA651D92}" type="slidenum">
              <a:rPr lang="en-US" altLang="zh-CN"/>
              <a:pPr/>
              <a:t>‹#›</a:t>
            </a:fld>
            <a:endParaRPr lang="en-US" altLang="zh-CN"/>
          </a:p>
        </p:txBody>
      </p:sp>
    </p:spTree>
    <p:extLst>
      <p:ext uri="{BB962C8B-B14F-4D97-AF65-F5344CB8AC3E}">
        <p14:creationId xmlns:p14="http://schemas.microsoft.com/office/powerpoint/2010/main" val="38180181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2719A33C-C720-4786-A381-65C2BA03A087}" type="slidenum">
              <a:rPr lang="en-US" altLang="zh-CN"/>
              <a:pPr/>
              <a:t>‹#›</a:t>
            </a:fld>
            <a:endParaRPr lang="en-US" altLang="zh-CN"/>
          </a:p>
        </p:txBody>
      </p:sp>
    </p:spTree>
    <p:extLst>
      <p:ext uri="{BB962C8B-B14F-4D97-AF65-F5344CB8AC3E}">
        <p14:creationId xmlns:p14="http://schemas.microsoft.com/office/powerpoint/2010/main" val="19534929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F262720D-3C8B-428A-A8DF-4F6C6AD3AE42}" type="slidenum">
              <a:rPr lang="en-US" altLang="zh-CN"/>
              <a:pPr/>
              <a:t>‹#›</a:t>
            </a:fld>
            <a:endParaRPr lang="en-US" altLang="zh-CN"/>
          </a:p>
        </p:txBody>
      </p:sp>
    </p:spTree>
    <p:extLst>
      <p:ext uri="{BB962C8B-B14F-4D97-AF65-F5344CB8AC3E}">
        <p14:creationId xmlns:p14="http://schemas.microsoft.com/office/powerpoint/2010/main" val="31245415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3582EE0D-88CC-4606-A373-260EB4B7F3CE}" type="slidenum">
              <a:rPr lang="en-US" altLang="zh-CN"/>
              <a:pPr/>
              <a:t>‹#›</a:t>
            </a:fld>
            <a:endParaRPr lang="en-US" altLang="zh-CN"/>
          </a:p>
        </p:txBody>
      </p:sp>
    </p:spTree>
    <p:extLst>
      <p:ext uri="{BB962C8B-B14F-4D97-AF65-F5344CB8AC3E}">
        <p14:creationId xmlns:p14="http://schemas.microsoft.com/office/powerpoint/2010/main" val="39724373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5079A63A-05B9-4382-AF99-EEE7A0915899}" type="slidenum">
              <a:rPr lang="en-US" altLang="zh-CN"/>
              <a:pPr/>
              <a:t>‹#›</a:t>
            </a:fld>
            <a:endParaRPr lang="en-US" altLang="zh-CN"/>
          </a:p>
        </p:txBody>
      </p:sp>
    </p:spTree>
    <p:extLst>
      <p:ext uri="{BB962C8B-B14F-4D97-AF65-F5344CB8AC3E}">
        <p14:creationId xmlns:p14="http://schemas.microsoft.com/office/powerpoint/2010/main" val="19413445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76898B76-D2AC-45B7-A0AB-A78BFF39228C}" type="slidenum">
              <a:rPr lang="en-US" altLang="zh-CN"/>
              <a:pPr/>
              <a:t>‹#›</a:t>
            </a:fld>
            <a:endParaRPr lang="en-US" altLang="zh-CN"/>
          </a:p>
        </p:txBody>
      </p:sp>
    </p:spTree>
    <p:extLst>
      <p:ext uri="{BB962C8B-B14F-4D97-AF65-F5344CB8AC3E}">
        <p14:creationId xmlns:p14="http://schemas.microsoft.com/office/powerpoint/2010/main" val="37637017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301A96CA-A928-4E50-ABBF-AF1A7DD0EBF4}" type="slidenum">
              <a:rPr lang="en-US" altLang="zh-CN"/>
              <a:pPr/>
              <a:t>‹#›</a:t>
            </a:fld>
            <a:endParaRPr lang="en-US" altLang="zh-CN"/>
          </a:p>
        </p:txBody>
      </p:sp>
    </p:spTree>
    <p:extLst>
      <p:ext uri="{BB962C8B-B14F-4D97-AF65-F5344CB8AC3E}">
        <p14:creationId xmlns:p14="http://schemas.microsoft.com/office/powerpoint/2010/main" val="28453867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367A4857-A593-402A-BD0B-2DEAFCD2DFDC}" type="slidenum">
              <a:rPr lang="en-US" altLang="zh-CN"/>
              <a:pPr/>
              <a:t>‹#›</a:t>
            </a:fld>
            <a:endParaRPr lang="en-US" altLang="zh-CN"/>
          </a:p>
        </p:txBody>
      </p:sp>
    </p:spTree>
    <p:extLst>
      <p:ext uri="{BB962C8B-B14F-4D97-AF65-F5344CB8AC3E}">
        <p14:creationId xmlns:p14="http://schemas.microsoft.com/office/powerpoint/2010/main" val="2358386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B4EF7EB3-9932-4236-AA75-7AB71764E7A0}" type="slidenum">
              <a:rPr lang="en-US" altLang="zh-CN"/>
              <a:pPr/>
              <a:t>‹#›</a:t>
            </a:fld>
            <a:endParaRPr lang="en-US" altLang="zh-CN"/>
          </a:p>
        </p:txBody>
      </p:sp>
    </p:spTree>
    <p:extLst>
      <p:ext uri="{BB962C8B-B14F-4D97-AF65-F5344CB8AC3E}">
        <p14:creationId xmlns:p14="http://schemas.microsoft.com/office/powerpoint/2010/main" val="25229733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400">
                <a:ea typeface="宋体" charset="-122"/>
              </a:defRPr>
            </a:lvl1pPr>
          </a:lstStyle>
          <a:p>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ea typeface="宋体" charset="-122"/>
              </a:defRPr>
            </a:lvl1pPr>
          </a:lstStyle>
          <a:p>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ea typeface="宋体" charset="-122"/>
              </a:defRPr>
            </a:lvl1pPr>
          </a:lstStyle>
          <a:p>
            <a:fld id="{6F779381-2116-4FCE-BFE5-71CEB5B558A6}"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52" name="Text Box 4"/>
          <p:cNvSpPr txBox="1">
            <a:spLocks noChangeArrowheads="1"/>
          </p:cNvSpPr>
          <p:nvPr/>
        </p:nvSpPr>
        <p:spPr bwMode="auto">
          <a:xfrm>
            <a:off x="4876800" y="6019800"/>
            <a:ext cx="4114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400">
                <a:solidFill>
                  <a:schemeClr val="bg1"/>
                </a:solidFill>
                <a:latin typeface="Broadway" pitchFamily="82" charset="0"/>
                <a:ea typeface="宋体" charset="-122"/>
              </a:rPr>
              <a:t>Name of Presentation</a:t>
            </a:r>
          </a:p>
        </p:txBody>
      </p:sp>
      <p:sp>
        <p:nvSpPr>
          <p:cNvPr id="2053" name="Text Box 5"/>
          <p:cNvSpPr txBox="1">
            <a:spLocks noChangeArrowheads="1"/>
          </p:cNvSpPr>
          <p:nvPr/>
        </p:nvSpPr>
        <p:spPr bwMode="auto">
          <a:xfrm>
            <a:off x="228600" y="533400"/>
            <a:ext cx="342900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600" b="1" dirty="0" smtClean="0">
                <a:solidFill>
                  <a:schemeClr val="bg1"/>
                </a:solidFill>
                <a:latin typeface="Bradley Hand ITC" pitchFamily="66" charset="0"/>
                <a:ea typeface="宋体" charset="-122"/>
              </a:rPr>
              <a:t>2012 </a:t>
            </a:r>
            <a:r>
              <a:rPr lang="en-US" altLang="zh-CN" sz="2600" b="1" dirty="0">
                <a:solidFill>
                  <a:schemeClr val="bg1"/>
                </a:solidFill>
                <a:latin typeface="Bradley Hand ITC" pitchFamily="66" charset="0"/>
                <a:ea typeface="宋体" charset="-122"/>
              </a:rPr>
              <a:t>Company Name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6" name="Text Box 4"/>
          <p:cNvSpPr txBox="1">
            <a:spLocks noChangeArrowheads="1"/>
          </p:cNvSpPr>
          <p:nvPr/>
        </p:nvSpPr>
        <p:spPr bwMode="auto">
          <a:xfrm>
            <a:off x="990600" y="6019800"/>
            <a:ext cx="2743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zh-CN" sz="2400" b="1">
                <a:solidFill>
                  <a:schemeClr val="bg1"/>
                </a:solidFill>
                <a:latin typeface="Georgia" pitchFamily="18" charset="0"/>
                <a:ea typeface="宋体" charset="-122"/>
              </a:rPr>
              <a:t>Content Page</a:t>
            </a:r>
          </a:p>
        </p:txBody>
      </p:sp>
      <p:sp>
        <p:nvSpPr>
          <p:cNvPr id="3077" name="Rectangle 5"/>
          <p:cNvSpPr>
            <a:spLocks noGrp="1" noChangeArrowheads="1"/>
          </p:cNvSpPr>
          <p:nvPr>
            <p:ph type="body" idx="1"/>
          </p:nvPr>
        </p:nvSpPr>
        <p:spPr>
          <a:xfrm>
            <a:off x="3733800" y="381000"/>
            <a:ext cx="5257800" cy="5867400"/>
          </a:xfrm>
          <a:noFill/>
          <a:ln/>
        </p:spPr>
        <p:txBody>
          <a:bodyPr/>
          <a:lstStyle/>
          <a:p>
            <a:pPr>
              <a:lnSpc>
                <a:spcPct val="80000"/>
              </a:lnSpc>
            </a:pPr>
            <a:r>
              <a:rPr lang="la-Latn" altLang="ko-KR" sz="1800">
                <a:solidFill>
                  <a:schemeClr val="bg1"/>
                </a:solidFill>
                <a:latin typeface="Georgia" pitchFamily="18" charset="0"/>
              </a:rPr>
              <a:t>Your Text here</a:t>
            </a:r>
          </a:p>
          <a:p>
            <a:pPr>
              <a:lnSpc>
                <a:spcPct val="80000"/>
              </a:lnSpc>
            </a:pPr>
            <a:endParaRPr lang="la-Latn" altLang="ko-KR" sz="1800">
              <a:solidFill>
                <a:schemeClr val="bg1"/>
              </a:solidFill>
              <a:latin typeface="Georgia" pitchFamily="18" charset="0"/>
            </a:endParaRPr>
          </a:p>
          <a:p>
            <a:pPr>
              <a:lnSpc>
                <a:spcPct val="80000"/>
              </a:lnSpc>
            </a:pPr>
            <a:r>
              <a:rPr lang="la-Latn" altLang="ko-KR" sz="1800">
                <a:solidFill>
                  <a:schemeClr val="bg1"/>
                </a:solidFill>
                <a:latin typeface="Georgia" pitchFamily="18" charset="0"/>
              </a:rPr>
              <a:t>Lorem ipsum dolor sit amet, consectet adipiscing elit, sed diam nonummy nibh euismod tincidunt ut laoreet dolore magna aliquam erat volutpat. </a:t>
            </a:r>
          </a:p>
          <a:p>
            <a:pPr>
              <a:lnSpc>
                <a:spcPct val="80000"/>
              </a:lnSpc>
            </a:pPr>
            <a:endParaRPr lang="la-Latn" altLang="ko-KR" sz="1800">
              <a:solidFill>
                <a:schemeClr val="bg1"/>
              </a:solidFill>
              <a:latin typeface="Georgia" pitchFamily="18" charset="0"/>
            </a:endParaRPr>
          </a:p>
          <a:p>
            <a:pPr>
              <a:lnSpc>
                <a:spcPct val="80000"/>
              </a:lnSpc>
            </a:pPr>
            <a:r>
              <a:rPr lang="la-Latn" altLang="ko-KR" sz="1800">
                <a:solidFill>
                  <a:schemeClr val="bg1"/>
                </a:solidFill>
                <a:latin typeface="Georgia" pitchFamily="18" charset="0"/>
              </a:rPr>
              <a:t>Lorem ipsum dolor sit amet, consetetur sadipscing elitr, sed diam nonumy eirmod tempor invidunt ut labore et dolore magna aliquyam erat, sed diam voluptua. At vero eos et accusam et justo duo dolores et ea rebum. </a:t>
            </a:r>
          </a:p>
          <a:p>
            <a:pPr>
              <a:lnSpc>
                <a:spcPct val="80000"/>
              </a:lnSpc>
            </a:pPr>
            <a:endParaRPr lang="la-Latn" altLang="ko-KR" sz="1800">
              <a:solidFill>
                <a:schemeClr val="bg1"/>
              </a:solidFill>
              <a:latin typeface="Georgia" pitchFamily="18" charset="0"/>
            </a:endParaRPr>
          </a:p>
          <a:p>
            <a:pPr>
              <a:lnSpc>
                <a:spcPct val="80000"/>
              </a:lnSpc>
            </a:pPr>
            <a:r>
              <a:rPr lang="la-Latn" altLang="ko-KR" sz="1800">
                <a:solidFill>
                  <a:schemeClr val="bg1"/>
                </a:solidFill>
                <a:latin typeface="Georgia" pitchFamily="18" charset="0"/>
              </a:rPr>
              <a:t>Stet clita kasd gubergren, no sea takimata sanctus est Lorem ipsum dolor sit amet. Lorem ipsum dolor sit amet, consetetur sadipscing elitr, sed diam nonumy eirmod tempor invidunt ut labore et dolore magna aliquyam erat, sed diam voluptua. At vero eos et accusam et justo duo dolores et ea rebum. Stet clita kasd gubergren.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name="时装设计PPT模板">
  <a:themeElements>
    <a:clrScheme name="template5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emplate5">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template5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template5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template5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template5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template5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template5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template5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template5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template5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template5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template5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template5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时装设计PPT模板</Template>
  <TotalTime>87</TotalTime>
  <Words>138</Words>
  <Application>Microsoft Office PowerPoint</Application>
  <PresentationFormat>全屏显示(4:3)</PresentationFormat>
  <Paragraphs>10</Paragraphs>
  <Slides>3</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3</vt:i4>
      </vt:variant>
    </vt:vector>
  </HeadingPairs>
  <TitlesOfParts>
    <vt:vector size="8" baseType="lpstr">
      <vt:lpstr>Arial</vt:lpstr>
      <vt:lpstr>Broadway</vt:lpstr>
      <vt:lpstr>Bradley Hand ITC</vt:lpstr>
      <vt:lpstr>Georgia</vt:lpstr>
      <vt:lpstr>时装设计PPT模板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jccook</dc:creator>
  <cp:lastModifiedBy>jccook</cp:lastModifiedBy>
  <cp:revision>2</cp:revision>
  <dcterms:created xsi:type="dcterms:W3CDTF">2012-07-06T08:36:03Z</dcterms:created>
  <dcterms:modified xsi:type="dcterms:W3CDTF">2012-07-06T10:03:27Z</dcterms:modified>
</cp:coreProperties>
</file>