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LT_Template00112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950" y="46038"/>
            <a:ext cx="7772400" cy="10064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950" y="1196975"/>
            <a:ext cx="6400800" cy="458788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79495-281C-4523-BF83-B51FF77B35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009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5113" y="1628775"/>
            <a:ext cx="2071687" cy="4497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1628775"/>
            <a:ext cx="6067425" cy="4497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BCCAB-4982-44B3-83C6-A6CD26D57C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3883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0E84B-78A6-406A-BEA1-7B55A3D6F8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0433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39B72-2E69-4B68-B765-6741405E2F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6536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10A17-84A3-47DF-9E78-6C10E637C4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6283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835150" y="1628775"/>
            <a:ext cx="34258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13375" y="1628775"/>
            <a:ext cx="34274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E54C4-1527-49AB-BFC2-5C234F5CE1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2160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0F063-60CD-4EFE-9880-9CF9175405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9091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BF779-8FE7-45D3-BC53-9E37A0D8D0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5522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E78DC-0EC1-462B-BB59-E3AEE85ADE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1678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BA46F-3C81-485C-912A-DEA153AD37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988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02ECE-6801-4B64-8E75-07388F7112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48466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9D2E7-8920-44CA-B1AA-7E49C81C46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5281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630F4D-77AA-465D-8A66-93922AC303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95673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9463" y="274638"/>
            <a:ext cx="1763712" cy="58801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835150" y="274638"/>
            <a:ext cx="5141913" cy="58801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0A849-DD24-4E22-941E-4DD1440717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682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D4CE2-33FD-4D8B-A778-EBA833EE44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905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852738"/>
            <a:ext cx="4038600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852738"/>
            <a:ext cx="4038600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FAC26-EE9F-4E35-B222-9B0B9A1CA9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395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F4E46-65A6-4292-9138-B3AFD29E43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561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96447-D02A-4A4D-964E-3EEA84A3E7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5068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8FB02-3EDA-4EC6-9380-580EEAED99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115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358FD-287B-4834-868E-4606F70ACC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5265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8319C-D107-4A72-8A20-6B8AA52797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0936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LS_Template00112副本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6287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52738"/>
            <a:ext cx="822960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7BC14E-C56D-43A5-A51C-D6F3D76ABCE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LP_Template00112副本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35150" y="274638"/>
            <a:ext cx="70580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35150" y="1628775"/>
            <a:ext cx="700563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42988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00" y="62372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2588" y="62372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680A49-C568-46FF-8D3C-D5BE073BA05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化工02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化工02</Template>
  <TotalTime>3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宋体</vt:lpstr>
      <vt:lpstr>化工02</vt:lpstr>
      <vt:lpstr>自定义设计方案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</cp:revision>
  <dcterms:created xsi:type="dcterms:W3CDTF">2012-07-06T00:37:11Z</dcterms:created>
  <dcterms:modified xsi:type="dcterms:W3CDTF">2012-07-06T00:40:21Z</dcterms:modified>
</cp:coreProperties>
</file>