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60"/>
          <p:cNvSpPr>
            <a:spLocks noChangeArrowheads="1"/>
          </p:cNvSpPr>
          <p:nvPr/>
        </p:nvSpPr>
        <p:spPr bwMode="auto">
          <a:xfrm flipH="1">
            <a:off x="-2" y="3143248"/>
            <a:ext cx="9144002" cy="518229"/>
          </a:xfrm>
          <a:prstGeom prst="rightArrow">
            <a:avLst>
              <a:gd name="adj1" fmla="val 48211"/>
              <a:gd name="adj2" fmla="val 11311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流程图: 库存数据 3"/>
          <p:cNvSpPr/>
          <p:nvPr/>
        </p:nvSpPr>
        <p:spPr>
          <a:xfrm>
            <a:off x="642910" y="3071810"/>
            <a:ext cx="1285884" cy="714380"/>
          </a:xfrm>
          <a:prstGeom prst="flowChartOnlineStorag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流程图: 库存数据 5"/>
          <p:cNvSpPr/>
          <p:nvPr/>
        </p:nvSpPr>
        <p:spPr>
          <a:xfrm>
            <a:off x="2000232" y="3071810"/>
            <a:ext cx="1285884" cy="714380"/>
          </a:xfrm>
          <a:prstGeom prst="flowChartOnlineStorag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流程图: 库存数据 6"/>
          <p:cNvSpPr/>
          <p:nvPr/>
        </p:nvSpPr>
        <p:spPr>
          <a:xfrm>
            <a:off x="3385450" y="3071810"/>
            <a:ext cx="1285884" cy="714380"/>
          </a:xfrm>
          <a:prstGeom prst="flowChartOnlineStorag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流程图: 库存数据 7"/>
          <p:cNvSpPr/>
          <p:nvPr/>
        </p:nvSpPr>
        <p:spPr>
          <a:xfrm>
            <a:off x="4786314" y="3071810"/>
            <a:ext cx="1285884" cy="714380"/>
          </a:xfrm>
          <a:prstGeom prst="flowChartOnlineStorag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流程图: 库存数据 8"/>
          <p:cNvSpPr/>
          <p:nvPr/>
        </p:nvSpPr>
        <p:spPr>
          <a:xfrm>
            <a:off x="6215074" y="3071810"/>
            <a:ext cx="1285884" cy="714380"/>
          </a:xfrm>
          <a:prstGeom prst="flowChartOnlineStorag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流程图: 库存数据 9"/>
          <p:cNvSpPr/>
          <p:nvPr/>
        </p:nvSpPr>
        <p:spPr>
          <a:xfrm>
            <a:off x="7643834" y="3071810"/>
            <a:ext cx="1285884" cy="714380"/>
          </a:xfrm>
          <a:prstGeom prst="flowChartOnlineStorag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lvl="1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428596" y="3900264"/>
            <a:ext cx="15716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2" name="矩形 87"/>
          <p:cNvSpPr>
            <a:spLocks noChangeArrowheads="1"/>
          </p:cNvSpPr>
          <p:nvPr/>
        </p:nvSpPr>
        <p:spPr bwMode="auto">
          <a:xfrm>
            <a:off x="4643438" y="1357524"/>
            <a:ext cx="15716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3" name="矩形 87"/>
          <p:cNvSpPr>
            <a:spLocks noChangeArrowheads="1"/>
          </p:cNvSpPr>
          <p:nvPr/>
        </p:nvSpPr>
        <p:spPr bwMode="auto">
          <a:xfrm>
            <a:off x="3214678" y="3900264"/>
            <a:ext cx="15716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4" name="矩形 87"/>
          <p:cNvSpPr>
            <a:spLocks noChangeArrowheads="1"/>
          </p:cNvSpPr>
          <p:nvPr/>
        </p:nvSpPr>
        <p:spPr bwMode="auto">
          <a:xfrm>
            <a:off x="1928794" y="1328496"/>
            <a:ext cx="15716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5" name="矩形 87"/>
          <p:cNvSpPr>
            <a:spLocks noChangeArrowheads="1"/>
          </p:cNvSpPr>
          <p:nvPr/>
        </p:nvSpPr>
        <p:spPr bwMode="auto">
          <a:xfrm>
            <a:off x="6072198" y="3900264"/>
            <a:ext cx="15716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6" name="矩形 87"/>
          <p:cNvSpPr>
            <a:spLocks noChangeArrowheads="1"/>
          </p:cNvSpPr>
          <p:nvPr/>
        </p:nvSpPr>
        <p:spPr bwMode="auto">
          <a:xfrm>
            <a:off x="7500958" y="1357524"/>
            <a:ext cx="15716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16761</TotalTime>
  <Words>18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627</cp:revision>
  <dcterms:created xsi:type="dcterms:W3CDTF">2009-02-11T05:37:22Z</dcterms:created>
  <dcterms:modified xsi:type="dcterms:W3CDTF">2012-07-05T04:53:23Z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