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270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66" d="100"/>
          <a:sy n="66" d="100"/>
        </p:scale>
        <p:origin x="-1716" y="-4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2012/7/5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2012/7/5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0" y="792942"/>
            <a:ext cx="9186863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6953875" y="323364"/>
            <a:ext cx="2082621" cy="369332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2012/7/5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7"/>
          <p:cNvSpPr>
            <a:spLocks noChangeArrowheads="1"/>
          </p:cNvSpPr>
          <p:nvPr/>
        </p:nvSpPr>
        <p:spPr bwMode="gray">
          <a:xfrm>
            <a:off x="2546350" y="1671638"/>
            <a:ext cx="5580063" cy="4140200"/>
          </a:xfrm>
          <a:prstGeom prst="roundRect">
            <a:avLst>
              <a:gd name="adj" fmla="val 1860"/>
            </a:avLst>
          </a:prstGeom>
          <a:noFill/>
          <a:ln w="25400">
            <a:solidFill>
              <a:schemeClr val="tx1">
                <a:lumMod val="50000"/>
                <a:lumOff val="50000"/>
              </a:schemeClr>
            </a:solidFill>
            <a:prstDash val="sysDash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圆角矩形 2"/>
          <p:cNvSpPr/>
          <p:nvPr/>
        </p:nvSpPr>
        <p:spPr bwMode="auto">
          <a:xfrm>
            <a:off x="1129855" y="1919928"/>
            <a:ext cx="934872" cy="1116000"/>
          </a:xfrm>
          <a:prstGeom prst="roundRect">
            <a:avLst>
              <a:gd name="adj" fmla="val 2748"/>
            </a:avLst>
          </a:prstGeom>
          <a:gradFill flip="none" rotWithShape="1">
            <a:gsLst>
              <a:gs pos="0">
                <a:srgbClr val="FFCF01"/>
              </a:gs>
              <a:gs pos="90000">
                <a:srgbClr val="E22000"/>
              </a:gs>
            </a:gsLst>
            <a:lin ang="2700000" scaled="1"/>
            <a:tileRect/>
          </a:gradFill>
          <a:ln w="31750">
            <a:solidFill>
              <a:schemeClr val="bg1"/>
            </a:solidFill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304800" contourW="25400">
            <a:bevelT prst="convex"/>
            <a:bevelB w="0" h="0"/>
            <a:contourClr>
              <a:srgbClr val="FFE593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  <a:defRPr/>
            </a:pPr>
            <a:endParaRPr lang="zh-CN" altLang="en-US" sz="15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Text Box 29"/>
          <p:cNvSpPr txBox="1">
            <a:spLocks noChangeArrowheads="1"/>
          </p:cNvSpPr>
          <p:nvPr/>
        </p:nvSpPr>
        <p:spPr bwMode="gray">
          <a:xfrm>
            <a:off x="1110289" y="2185541"/>
            <a:ext cx="974004" cy="58477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/>
                </a:solidFill>
                <a:effectLst>
                  <a:reflection blurRad="6350" stA="50000" endA="300" endPos="50000" dist="6000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添加</a:t>
            </a:r>
            <a:endParaRPr lang="en-US" altLang="zh-CN" sz="1600" dirty="0">
              <a:solidFill>
                <a:schemeClr val="bg1"/>
              </a:solidFill>
              <a:effectLst>
                <a:reflection blurRad="6350" stA="50000" endA="300" endPos="50000" dist="60007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/>
                </a:solidFill>
                <a:effectLst>
                  <a:reflection blurRad="6350" stA="50000" endA="300" endPos="50000" dist="6000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5" name="Freeform 3"/>
          <p:cNvSpPr>
            <a:spLocks/>
          </p:cNvSpPr>
          <p:nvPr/>
        </p:nvSpPr>
        <p:spPr bwMode="auto">
          <a:xfrm flipV="1">
            <a:off x="6311483" y="4375218"/>
            <a:ext cx="1620948" cy="125514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14"/>
              </a:cxn>
              <a:cxn ang="0">
                <a:pos x="48" y="247"/>
              </a:cxn>
              <a:cxn ang="0">
                <a:pos x="48" y="247"/>
              </a:cxn>
              <a:cxn ang="0">
                <a:pos x="77" y="237"/>
              </a:cxn>
              <a:cxn ang="0">
                <a:pos x="125" y="284"/>
              </a:cxn>
              <a:cxn ang="0">
                <a:pos x="77" y="332"/>
              </a:cxn>
              <a:cxn ang="0">
                <a:pos x="48" y="322"/>
              </a:cxn>
              <a:cxn ang="0">
                <a:pos x="48" y="322"/>
              </a:cxn>
              <a:cxn ang="0">
                <a:pos x="0" y="354"/>
              </a:cxn>
              <a:cxn ang="0">
                <a:pos x="0" y="564"/>
              </a:cxn>
              <a:cxn ang="0">
                <a:pos x="212" y="564"/>
              </a:cxn>
              <a:cxn ang="0">
                <a:pos x="245" y="516"/>
              </a:cxn>
              <a:cxn ang="0">
                <a:pos x="245" y="516"/>
              </a:cxn>
              <a:cxn ang="0">
                <a:pos x="235" y="487"/>
              </a:cxn>
              <a:cxn ang="0">
                <a:pos x="283" y="439"/>
              </a:cxn>
              <a:cxn ang="0">
                <a:pos x="330" y="487"/>
              </a:cxn>
              <a:cxn ang="0">
                <a:pos x="320" y="516"/>
              </a:cxn>
              <a:cxn ang="0">
                <a:pos x="320" y="516"/>
              </a:cxn>
              <a:cxn ang="0">
                <a:pos x="353" y="564"/>
              </a:cxn>
              <a:cxn ang="0">
                <a:pos x="564" y="564"/>
              </a:cxn>
              <a:cxn ang="0">
                <a:pos x="564" y="0"/>
              </a:cxn>
              <a:cxn ang="0">
                <a:pos x="0" y="0"/>
              </a:cxn>
            </a:cxnLst>
            <a:rect l="0" t="0" r="r" b="b"/>
            <a:pathLst>
              <a:path w="564" h="564">
                <a:moveTo>
                  <a:pt x="0" y="0"/>
                </a:moveTo>
                <a:cubicBezTo>
                  <a:pt x="0" y="214"/>
                  <a:pt x="0" y="214"/>
                  <a:pt x="0" y="214"/>
                </a:cubicBezTo>
                <a:cubicBezTo>
                  <a:pt x="0" y="230"/>
                  <a:pt x="26" y="265"/>
                  <a:pt x="48" y="247"/>
                </a:cubicBezTo>
                <a:cubicBezTo>
                  <a:pt x="48" y="247"/>
                  <a:pt x="48" y="247"/>
                  <a:pt x="48" y="247"/>
                </a:cubicBezTo>
                <a:cubicBezTo>
                  <a:pt x="56" y="241"/>
                  <a:pt x="66" y="237"/>
                  <a:pt x="77" y="237"/>
                </a:cubicBezTo>
                <a:cubicBezTo>
                  <a:pt x="103" y="237"/>
                  <a:pt x="125" y="258"/>
                  <a:pt x="125" y="284"/>
                </a:cubicBezTo>
                <a:cubicBezTo>
                  <a:pt x="125" y="310"/>
                  <a:pt x="103" y="332"/>
                  <a:pt x="77" y="332"/>
                </a:cubicBezTo>
                <a:cubicBezTo>
                  <a:pt x="66" y="332"/>
                  <a:pt x="56" y="328"/>
                  <a:pt x="48" y="322"/>
                </a:cubicBezTo>
                <a:cubicBezTo>
                  <a:pt x="48" y="322"/>
                  <a:pt x="48" y="322"/>
                  <a:pt x="48" y="322"/>
                </a:cubicBezTo>
                <a:cubicBezTo>
                  <a:pt x="26" y="303"/>
                  <a:pt x="0" y="339"/>
                  <a:pt x="0" y="354"/>
                </a:cubicBezTo>
                <a:cubicBezTo>
                  <a:pt x="0" y="564"/>
                  <a:pt x="0" y="564"/>
                  <a:pt x="0" y="564"/>
                </a:cubicBezTo>
                <a:cubicBezTo>
                  <a:pt x="212" y="564"/>
                  <a:pt x="212" y="564"/>
                  <a:pt x="212" y="564"/>
                </a:cubicBezTo>
                <a:cubicBezTo>
                  <a:pt x="228" y="564"/>
                  <a:pt x="263" y="538"/>
                  <a:pt x="245" y="516"/>
                </a:cubicBezTo>
                <a:cubicBezTo>
                  <a:pt x="245" y="516"/>
                  <a:pt x="245" y="516"/>
                  <a:pt x="245" y="516"/>
                </a:cubicBezTo>
                <a:cubicBezTo>
                  <a:pt x="239" y="508"/>
                  <a:pt x="235" y="498"/>
                  <a:pt x="235" y="487"/>
                </a:cubicBezTo>
                <a:cubicBezTo>
                  <a:pt x="235" y="461"/>
                  <a:pt x="256" y="439"/>
                  <a:pt x="283" y="439"/>
                </a:cubicBezTo>
                <a:cubicBezTo>
                  <a:pt x="309" y="439"/>
                  <a:pt x="330" y="461"/>
                  <a:pt x="330" y="487"/>
                </a:cubicBezTo>
                <a:cubicBezTo>
                  <a:pt x="330" y="498"/>
                  <a:pt x="326" y="508"/>
                  <a:pt x="320" y="516"/>
                </a:cubicBezTo>
                <a:cubicBezTo>
                  <a:pt x="320" y="516"/>
                  <a:pt x="320" y="516"/>
                  <a:pt x="320" y="516"/>
                </a:cubicBezTo>
                <a:cubicBezTo>
                  <a:pt x="302" y="538"/>
                  <a:pt x="337" y="564"/>
                  <a:pt x="353" y="564"/>
                </a:cubicBezTo>
                <a:cubicBezTo>
                  <a:pt x="564" y="564"/>
                  <a:pt x="564" y="564"/>
                  <a:pt x="564" y="564"/>
                </a:cubicBezTo>
                <a:cubicBezTo>
                  <a:pt x="564" y="0"/>
                  <a:pt x="564" y="0"/>
                  <a:pt x="564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EFF01">
              <a:alpha val="60000"/>
            </a:srgbClr>
          </a:soli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304800" contourW="19050">
            <a:bevelT w="101600" prst="convex"/>
            <a:bevelB w="0" h="6350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defRPr/>
            </a:pP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Freeform 8"/>
          <p:cNvSpPr>
            <a:spLocks/>
          </p:cNvSpPr>
          <p:nvPr/>
        </p:nvSpPr>
        <p:spPr bwMode="auto">
          <a:xfrm flipV="1">
            <a:off x="6311483" y="2845609"/>
            <a:ext cx="1620948" cy="1808530"/>
          </a:xfrm>
          <a:custGeom>
            <a:avLst/>
            <a:gdLst/>
            <a:ahLst/>
            <a:cxnLst>
              <a:cxn ang="0">
                <a:pos x="353" y="125"/>
              </a:cxn>
              <a:cxn ang="0">
                <a:pos x="320" y="77"/>
              </a:cxn>
              <a:cxn ang="0">
                <a:pos x="320" y="77"/>
              </a:cxn>
              <a:cxn ang="0">
                <a:pos x="330" y="48"/>
              </a:cxn>
              <a:cxn ang="0">
                <a:pos x="283" y="0"/>
              </a:cxn>
              <a:cxn ang="0">
                <a:pos x="235" y="48"/>
              </a:cxn>
              <a:cxn ang="0">
                <a:pos x="245" y="77"/>
              </a:cxn>
              <a:cxn ang="0">
                <a:pos x="245" y="77"/>
              </a:cxn>
              <a:cxn ang="0">
                <a:pos x="212" y="125"/>
              </a:cxn>
              <a:cxn ang="0">
                <a:pos x="0" y="125"/>
              </a:cxn>
              <a:cxn ang="0">
                <a:pos x="0" y="339"/>
              </a:cxn>
              <a:cxn ang="0">
                <a:pos x="48" y="372"/>
              </a:cxn>
              <a:cxn ang="0">
                <a:pos x="48" y="372"/>
              </a:cxn>
              <a:cxn ang="0">
                <a:pos x="77" y="362"/>
              </a:cxn>
              <a:cxn ang="0">
                <a:pos x="125" y="409"/>
              </a:cxn>
              <a:cxn ang="0">
                <a:pos x="77" y="457"/>
              </a:cxn>
              <a:cxn ang="0">
                <a:pos x="48" y="447"/>
              </a:cxn>
              <a:cxn ang="0">
                <a:pos x="48" y="447"/>
              </a:cxn>
              <a:cxn ang="0">
                <a:pos x="0" y="479"/>
              </a:cxn>
              <a:cxn ang="0">
                <a:pos x="0" y="689"/>
              </a:cxn>
              <a:cxn ang="0">
                <a:pos x="212" y="689"/>
              </a:cxn>
              <a:cxn ang="0">
                <a:pos x="245" y="736"/>
              </a:cxn>
              <a:cxn ang="0">
                <a:pos x="245" y="736"/>
              </a:cxn>
              <a:cxn ang="0">
                <a:pos x="235" y="765"/>
              </a:cxn>
              <a:cxn ang="0">
                <a:pos x="283" y="813"/>
              </a:cxn>
              <a:cxn ang="0">
                <a:pos x="330" y="765"/>
              </a:cxn>
              <a:cxn ang="0">
                <a:pos x="320" y="736"/>
              </a:cxn>
              <a:cxn ang="0">
                <a:pos x="320" y="736"/>
              </a:cxn>
              <a:cxn ang="0">
                <a:pos x="353" y="689"/>
              </a:cxn>
              <a:cxn ang="0">
                <a:pos x="564" y="689"/>
              </a:cxn>
              <a:cxn ang="0">
                <a:pos x="564" y="125"/>
              </a:cxn>
              <a:cxn ang="0">
                <a:pos x="353" y="125"/>
              </a:cxn>
            </a:cxnLst>
            <a:rect l="0" t="0" r="r" b="b"/>
            <a:pathLst>
              <a:path w="564" h="813">
                <a:moveTo>
                  <a:pt x="353" y="125"/>
                </a:moveTo>
                <a:cubicBezTo>
                  <a:pt x="337" y="125"/>
                  <a:pt x="302" y="99"/>
                  <a:pt x="320" y="77"/>
                </a:cubicBezTo>
                <a:cubicBezTo>
                  <a:pt x="320" y="77"/>
                  <a:pt x="320" y="77"/>
                  <a:pt x="320" y="77"/>
                </a:cubicBezTo>
                <a:cubicBezTo>
                  <a:pt x="326" y="69"/>
                  <a:pt x="330" y="59"/>
                  <a:pt x="330" y="48"/>
                </a:cubicBezTo>
                <a:cubicBezTo>
                  <a:pt x="330" y="22"/>
                  <a:pt x="309" y="0"/>
                  <a:pt x="283" y="0"/>
                </a:cubicBezTo>
                <a:cubicBezTo>
                  <a:pt x="256" y="0"/>
                  <a:pt x="235" y="22"/>
                  <a:pt x="235" y="48"/>
                </a:cubicBezTo>
                <a:cubicBezTo>
                  <a:pt x="235" y="59"/>
                  <a:pt x="239" y="69"/>
                  <a:pt x="245" y="77"/>
                </a:cubicBezTo>
                <a:cubicBezTo>
                  <a:pt x="245" y="77"/>
                  <a:pt x="245" y="77"/>
                  <a:pt x="245" y="77"/>
                </a:cubicBezTo>
                <a:cubicBezTo>
                  <a:pt x="263" y="99"/>
                  <a:pt x="228" y="125"/>
                  <a:pt x="212" y="125"/>
                </a:cubicBezTo>
                <a:cubicBezTo>
                  <a:pt x="0" y="125"/>
                  <a:pt x="0" y="125"/>
                  <a:pt x="0" y="125"/>
                </a:cubicBezTo>
                <a:cubicBezTo>
                  <a:pt x="0" y="339"/>
                  <a:pt x="0" y="339"/>
                  <a:pt x="0" y="339"/>
                </a:cubicBezTo>
                <a:cubicBezTo>
                  <a:pt x="0" y="355"/>
                  <a:pt x="26" y="390"/>
                  <a:pt x="48" y="372"/>
                </a:cubicBezTo>
                <a:cubicBezTo>
                  <a:pt x="48" y="372"/>
                  <a:pt x="48" y="372"/>
                  <a:pt x="48" y="372"/>
                </a:cubicBezTo>
                <a:cubicBezTo>
                  <a:pt x="56" y="366"/>
                  <a:pt x="66" y="362"/>
                  <a:pt x="77" y="362"/>
                </a:cubicBezTo>
                <a:cubicBezTo>
                  <a:pt x="103" y="362"/>
                  <a:pt x="125" y="383"/>
                  <a:pt x="125" y="409"/>
                </a:cubicBezTo>
                <a:cubicBezTo>
                  <a:pt x="125" y="435"/>
                  <a:pt x="103" y="457"/>
                  <a:pt x="77" y="457"/>
                </a:cubicBezTo>
                <a:cubicBezTo>
                  <a:pt x="66" y="457"/>
                  <a:pt x="56" y="453"/>
                  <a:pt x="48" y="447"/>
                </a:cubicBezTo>
                <a:cubicBezTo>
                  <a:pt x="48" y="447"/>
                  <a:pt x="48" y="447"/>
                  <a:pt x="48" y="447"/>
                </a:cubicBezTo>
                <a:cubicBezTo>
                  <a:pt x="26" y="428"/>
                  <a:pt x="0" y="464"/>
                  <a:pt x="0" y="479"/>
                </a:cubicBezTo>
                <a:cubicBezTo>
                  <a:pt x="0" y="689"/>
                  <a:pt x="0" y="689"/>
                  <a:pt x="0" y="689"/>
                </a:cubicBezTo>
                <a:cubicBezTo>
                  <a:pt x="212" y="689"/>
                  <a:pt x="212" y="689"/>
                  <a:pt x="212" y="689"/>
                </a:cubicBezTo>
                <a:cubicBezTo>
                  <a:pt x="228" y="689"/>
                  <a:pt x="263" y="714"/>
                  <a:pt x="245" y="736"/>
                </a:cubicBezTo>
                <a:cubicBezTo>
                  <a:pt x="245" y="736"/>
                  <a:pt x="245" y="736"/>
                  <a:pt x="245" y="736"/>
                </a:cubicBezTo>
                <a:cubicBezTo>
                  <a:pt x="239" y="744"/>
                  <a:pt x="235" y="754"/>
                  <a:pt x="235" y="765"/>
                </a:cubicBezTo>
                <a:cubicBezTo>
                  <a:pt x="235" y="792"/>
                  <a:pt x="256" y="813"/>
                  <a:pt x="283" y="813"/>
                </a:cubicBezTo>
                <a:cubicBezTo>
                  <a:pt x="309" y="813"/>
                  <a:pt x="330" y="792"/>
                  <a:pt x="330" y="765"/>
                </a:cubicBezTo>
                <a:cubicBezTo>
                  <a:pt x="330" y="754"/>
                  <a:pt x="326" y="744"/>
                  <a:pt x="320" y="736"/>
                </a:cubicBezTo>
                <a:cubicBezTo>
                  <a:pt x="320" y="736"/>
                  <a:pt x="320" y="736"/>
                  <a:pt x="320" y="736"/>
                </a:cubicBezTo>
                <a:cubicBezTo>
                  <a:pt x="302" y="714"/>
                  <a:pt x="337" y="689"/>
                  <a:pt x="353" y="689"/>
                </a:cubicBezTo>
                <a:cubicBezTo>
                  <a:pt x="564" y="689"/>
                  <a:pt x="564" y="689"/>
                  <a:pt x="564" y="689"/>
                </a:cubicBezTo>
                <a:cubicBezTo>
                  <a:pt x="564" y="125"/>
                  <a:pt x="564" y="125"/>
                  <a:pt x="564" y="125"/>
                </a:cubicBezTo>
                <a:lnTo>
                  <a:pt x="353" y="125"/>
                </a:lnTo>
                <a:close/>
              </a:path>
            </a:pathLst>
          </a:custGeom>
          <a:solidFill>
            <a:srgbClr val="2DD7FF">
              <a:alpha val="60000"/>
            </a:srgbClr>
          </a:soli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304800" contourW="19050">
            <a:bevelT w="101600" prst="convex"/>
            <a:bevelB w="0" h="6350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defRPr/>
            </a:pP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Freeform 2"/>
          <p:cNvSpPr>
            <a:spLocks/>
          </p:cNvSpPr>
          <p:nvPr/>
        </p:nvSpPr>
        <p:spPr bwMode="auto">
          <a:xfrm flipV="1">
            <a:off x="3072431" y="4375218"/>
            <a:ext cx="1619005" cy="1255140"/>
          </a:xfrm>
          <a:custGeom>
            <a:avLst/>
            <a:gdLst/>
            <a:ahLst/>
            <a:cxnLst>
              <a:cxn ang="0">
                <a:pos x="245" y="516"/>
              </a:cxn>
              <a:cxn ang="0">
                <a:pos x="245" y="516"/>
              </a:cxn>
              <a:cxn ang="0">
                <a:pos x="235" y="487"/>
              </a:cxn>
              <a:cxn ang="0">
                <a:pos x="283" y="439"/>
              </a:cxn>
              <a:cxn ang="0">
                <a:pos x="330" y="487"/>
              </a:cxn>
              <a:cxn ang="0">
                <a:pos x="320" y="516"/>
              </a:cxn>
              <a:cxn ang="0">
                <a:pos x="320" y="516"/>
              </a:cxn>
              <a:cxn ang="0">
                <a:pos x="353" y="564"/>
              </a:cxn>
              <a:cxn ang="0">
                <a:pos x="564" y="564"/>
              </a:cxn>
              <a:cxn ang="0">
                <a:pos x="564" y="354"/>
              </a:cxn>
              <a:cxn ang="0">
                <a:pos x="517" y="322"/>
              </a:cxn>
              <a:cxn ang="0">
                <a:pos x="517" y="322"/>
              </a:cxn>
              <a:cxn ang="0">
                <a:pos x="488" y="332"/>
              </a:cxn>
              <a:cxn ang="0">
                <a:pos x="440" y="284"/>
              </a:cxn>
              <a:cxn ang="0">
                <a:pos x="488" y="237"/>
              </a:cxn>
              <a:cxn ang="0">
                <a:pos x="517" y="247"/>
              </a:cxn>
              <a:cxn ang="0">
                <a:pos x="517" y="247"/>
              </a:cxn>
              <a:cxn ang="0">
                <a:pos x="564" y="214"/>
              </a:cxn>
              <a:cxn ang="0">
                <a:pos x="564" y="0"/>
              </a:cxn>
              <a:cxn ang="0">
                <a:pos x="564" y="0"/>
              </a:cxn>
              <a:cxn ang="0">
                <a:pos x="0" y="0"/>
              </a:cxn>
              <a:cxn ang="0">
                <a:pos x="0" y="564"/>
              </a:cxn>
              <a:cxn ang="0">
                <a:pos x="213" y="564"/>
              </a:cxn>
              <a:cxn ang="0">
                <a:pos x="245" y="516"/>
              </a:cxn>
            </a:cxnLst>
            <a:rect l="0" t="0" r="r" b="b"/>
            <a:pathLst>
              <a:path w="564" h="564">
                <a:moveTo>
                  <a:pt x="245" y="516"/>
                </a:moveTo>
                <a:cubicBezTo>
                  <a:pt x="245" y="516"/>
                  <a:pt x="245" y="516"/>
                  <a:pt x="245" y="516"/>
                </a:cubicBezTo>
                <a:cubicBezTo>
                  <a:pt x="239" y="508"/>
                  <a:pt x="235" y="498"/>
                  <a:pt x="235" y="487"/>
                </a:cubicBezTo>
                <a:cubicBezTo>
                  <a:pt x="235" y="461"/>
                  <a:pt x="257" y="439"/>
                  <a:pt x="283" y="439"/>
                </a:cubicBezTo>
                <a:cubicBezTo>
                  <a:pt x="309" y="439"/>
                  <a:pt x="330" y="461"/>
                  <a:pt x="330" y="487"/>
                </a:cubicBezTo>
                <a:cubicBezTo>
                  <a:pt x="330" y="498"/>
                  <a:pt x="327" y="508"/>
                  <a:pt x="320" y="516"/>
                </a:cubicBezTo>
                <a:cubicBezTo>
                  <a:pt x="320" y="516"/>
                  <a:pt x="320" y="516"/>
                  <a:pt x="320" y="516"/>
                </a:cubicBezTo>
                <a:cubicBezTo>
                  <a:pt x="302" y="538"/>
                  <a:pt x="337" y="564"/>
                  <a:pt x="353" y="564"/>
                </a:cubicBezTo>
                <a:cubicBezTo>
                  <a:pt x="564" y="564"/>
                  <a:pt x="564" y="564"/>
                  <a:pt x="564" y="564"/>
                </a:cubicBezTo>
                <a:cubicBezTo>
                  <a:pt x="564" y="354"/>
                  <a:pt x="564" y="354"/>
                  <a:pt x="564" y="354"/>
                </a:cubicBezTo>
                <a:cubicBezTo>
                  <a:pt x="564" y="339"/>
                  <a:pt x="539" y="303"/>
                  <a:pt x="517" y="322"/>
                </a:cubicBezTo>
                <a:cubicBezTo>
                  <a:pt x="517" y="322"/>
                  <a:pt x="517" y="322"/>
                  <a:pt x="517" y="322"/>
                </a:cubicBezTo>
                <a:cubicBezTo>
                  <a:pt x="509" y="328"/>
                  <a:pt x="499" y="332"/>
                  <a:pt x="488" y="332"/>
                </a:cubicBezTo>
                <a:cubicBezTo>
                  <a:pt x="461" y="332"/>
                  <a:pt x="440" y="310"/>
                  <a:pt x="440" y="284"/>
                </a:cubicBezTo>
                <a:cubicBezTo>
                  <a:pt x="440" y="258"/>
                  <a:pt x="461" y="237"/>
                  <a:pt x="488" y="237"/>
                </a:cubicBezTo>
                <a:cubicBezTo>
                  <a:pt x="499" y="237"/>
                  <a:pt x="509" y="241"/>
                  <a:pt x="517" y="247"/>
                </a:cubicBezTo>
                <a:cubicBezTo>
                  <a:pt x="517" y="247"/>
                  <a:pt x="517" y="247"/>
                  <a:pt x="517" y="247"/>
                </a:cubicBezTo>
                <a:cubicBezTo>
                  <a:pt x="539" y="265"/>
                  <a:pt x="564" y="230"/>
                  <a:pt x="564" y="214"/>
                </a:cubicBezTo>
                <a:cubicBezTo>
                  <a:pt x="564" y="0"/>
                  <a:pt x="564" y="0"/>
                  <a:pt x="564" y="0"/>
                </a:cubicBezTo>
                <a:cubicBezTo>
                  <a:pt x="564" y="0"/>
                  <a:pt x="564" y="0"/>
                  <a:pt x="564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564"/>
                  <a:pt x="0" y="564"/>
                  <a:pt x="0" y="564"/>
                </a:cubicBezTo>
                <a:cubicBezTo>
                  <a:pt x="213" y="564"/>
                  <a:pt x="213" y="564"/>
                  <a:pt x="213" y="564"/>
                </a:cubicBezTo>
                <a:cubicBezTo>
                  <a:pt x="229" y="564"/>
                  <a:pt x="264" y="538"/>
                  <a:pt x="245" y="516"/>
                </a:cubicBezTo>
                <a:close/>
              </a:path>
            </a:pathLst>
          </a:custGeom>
          <a:solidFill>
            <a:srgbClr val="6EFF01">
              <a:alpha val="60000"/>
            </a:srgbClr>
          </a:soli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304800" contourW="19050">
            <a:bevelT w="101600" prst="convex"/>
            <a:bevelB w="0" h="6350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defRPr/>
            </a:pP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 flipV="1">
            <a:off x="3072431" y="2845609"/>
            <a:ext cx="1619005" cy="1808530"/>
          </a:xfrm>
          <a:custGeom>
            <a:avLst/>
            <a:gdLst/>
            <a:ahLst/>
            <a:cxnLst>
              <a:cxn ang="0">
                <a:pos x="488" y="362"/>
              </a:cxn>
              <a:cxn ang="0">
                <a:pos x="517" y="372"/>
              </a:cxn>
              <a:cxn ang="0">
                <a:pos x="517" y="372"/>
              </a:cxn>
              <a:cxn ang="0">
                <a:pos x="564" y="339"/>
              </a:cxn>
              <a:cxn ang="0">
                <a:pos x="564" y="125"/>
              </a:cxn>
              <a:cxn ang="0">
                <a:pos x="353" y="125"/>
              </a:cxn>
              <a:cxn ang="0">
                <a:pos x="320" y="77"/>
              </a:cxn>
              <a:cxn ang="0">
                <a:pos x="320" y="77"/>
              </a:cxn>
              <a:cxn ang="0">
                <a:pos x="330" y="48"/>
              </a:cxn>
              <a:cxn ang="0">
                <a:pos x="283" y="0"/>
              </a:cxn>
              <a:cxn ang="0">
                <a:pos x="235" y="48"/>
              </a:cxn>
              <a:cxn ang="0">
                <a:pos x="245" y="77"/>
              </a:cxn>
              <a:cxn ang="0">
                <a:pos x="245" y="77"/>
              </a:cxn>
              <a:cxn ang="0">
                <a:pos x="213" y="125"/>
              </a:cxn>
              <a:cxn ang="0">
                <a:pos x="0" y="125"/>
              </a:cxn>
              <a:cxn ang="0">
                <a:pos x="0" y="689"/>
              </a:cxn>
              <a:cxn ang="0">
                <a:pos x="213" y="689"/>
              </a:cxn>
              <a:cxn ang="0">
                <a:pos x="245" y="736"/>
              </a:cxn>
              <a:cxn ang="0">
                <a:pos x="245" y="736"/>
              </a:cxn>
              <a:cxn ang="0">
                <a:pos x="235" y="765"/>
              </a:cxn>
              <a:cxn ang="0">
                <a:pos x="283" y="813"/>
              </a:cxn>
              <a:cxn ang="0">
                <a:pos x="330" y="765"/>
              </a:cxn>
              <a:cxn ang="0">
                <a:pos x="320" y="736"/>
              </a:cxn>
              <a:cxn ang="0">
                <a:pos x="320" y="736"/>
              </a:cxn>
              <a:cxn ang="0">
                <a:pos x="353" y="689"/>
              </a:cxn>
              <a:cxn ang="0">
                <a:pos x="564" y="689"/>
              </a:cxn>
              <a:cxn ang="0">
                <a:pos x="564" y="479"/>
              </a:cxn>
              <a:cxn ang="0">
                <a:pos x="517" y="447"/>
              </a:cxn>
              <a:cxn ang="0">
                <a:pos x="517" y="447"/>
              </a:cxn>
              <a:cxn ang="0">
                <a:pos x="488" y="457"/>
              </a:cxn>
              <a:cxn ang="0">
                <a:pos x="440" y="409"/>
              </a:cxn>
              <a:cxn ang="0">
                <a:pos x="488" y="362"/>
              </a:cxn>
            </a:cxnLst>
            <a:rect l="0" t="0" r="r" b="b"/>
            <a:pathLst>
              <a:path w="564" h="813">
                <a:moveTo>
                  <a:pt x="488" y="362"/>
                </a:moveTo>
                <a:cubicBezTo>
                  <a:pt x="499" y="362"/>
                  <a:pt x="509" y="366"/>
                  <a:pt x="517" y="372"/>
                </a:cubicBezTo>
                <a:cubicBezTo>
                  <a:pt x="517" y="372"/>
                  <a:pt x="517" y="372"/>
                  <a:pt x="517" y="372"/>
                </a:cubicBezTo>
                <a:cubicBezTo>
                  <a:pt x="539" y="390"/>
                  <a:pt x="564" y="355"/>
                  <a:pt x="564" y="339"/>
                </a:cubicBezTo>
                <a:cubicBezTo>
                  <a:pt x="564" y="125"/>
                  <a:pt x="564" y="125"/>
                  <a:pt x="564" y="125"/>
                </a:cubicBezTo>
                <a:cubicBezTo>
                  <a:pt x="353" y="125"/>
                  <a:pt x="353" y="125"/>
                  <a:pt x="353" y="125"/>
                </a:cubicBezTo>
                <a:cubicBezTo>
                  <a:pt x="337" y="125"/>
                  <a:pt x="302" y="99"/>
                  <a:pt x="320" y="77"/>
                </a:cubicBezTo>
                <a:cubicBezTo>
                  <a:pt x="320" y="77"/>
                  <a:pt x="320" y="77"/>
                  <a:pt x="320" y="77"/>
                </a:cubicBezTo>
                <a:cubicBezTo>
                  <a:pt x="327" y="69"/>
                  <a:pt x="330" y="59"/>
                  <a:pt x="330" y="48"/>
                </a:cubicBezTo>
                <a:cubicBezTo>
                  <a:pt x="330" y="22"/>
                  <a:pt x="309" y="0"/>
                  <a:pt x="283" y="0"/>
                </a:cubicBezTo>
                <a:cubicBezTo>
                  <a:pt x="257" y="0"/>
                  <a:pt x="235" y="22"/>
                  <a:pt x="235" y="48"/>
                </a:cubicBezTo>
                <a:cubicBezTo>
                  <a:pt x="235" y="59"/>
                  <a:pt x="239" y="69"/>
                  <a:pt x="245" y="77"/>
                </a:cubicBezTo>
                <a:cubicBezTo>
                  <a:pt x="245" y="77"/>
                  <a:pt x="245" y="77"/>
                  <a:pt x="245" y="77"/>
                </a:cubicBezTo>
                <a:cubicBezTo>
                  <a:pt x="264" y="99"/>
                  <a:pt x="229" y="125"/>
                  <a:pt x="213" y="125"/>
                </a:cubicBezTo>
                <a:cubicBezTo>
                  <a:pt x="0" y="125"/>
                  <a:pt x="0" y="125"/>
                  <a:pt x="0" y="125"/>
                </a:cubicBezTo>
                <a:cubicBezTo>
                  <a:pt x="0" y="689"/>
                  <a:pt x="0" y="689"/>
                  <a:pt x="0" y="689"/>
                </a:cubicBezTo>
                <a:cubicBezTo>
                  <a:pt x="213" y="689"/>
                  <a:pt x="213" y="689"/>
                  <a:pt x="213" y="689"/>
                </a:cubicBezTo>
                <a:cubicBezTo>
                  <a:pt x="229" y="689"/>
                  <a:pt x="264" y="714"/>
                  <a:pt x="245" y="736"/>
                </a:cubicBezTo>
                <a:cubicBezTo>
                  <a:pt x="245" y="736"/>
                  <a:pt x="245" y="736"/>
                  <a:pt x="245" y="736"/>
                </a:cubicBezTo>
                <a:cubicBezTo>
                  <a:pt x="239" y="744"/>
                  <a:pt x="235" y="754"/>
                  <a:pt x="235" y="765"/>
                </a:cubicBezTo>
                <a:cubicBezTo>
                  <a:pt x="235" y="792"/>
                  <a:pt x="257" y="813"/>
                  <a:pt x="283" y="813"/>
                </a:cubicBezTo>
                <a:cubicBezTo>
                  <a:pt x="309" y="813"/>
                  <a:pt x="330" y="792"/>
                  <a:pt x="330" y="765"/>
                </a:cubicBezTo>
                <a:cubicBezTo>
                  <a:pt x="330" y="754"/>
                  <a:pt x="327" y="744"/>
                  <a:pt x="320" y="736"/>
                </a:cubicBezTo>
                <a:cubicBezTo>
                  <a:pt x="320" y="736"/>
                  <a:pt x="320" y="736"/>
                  <a:pt x="320" y="736"/>
                </a:cubicBezTo>
                <a:cubicBezTo>
                  <a:pt x="302" y="714"/>
                  <a:pt x="337" y="689"/>
                  <a:pt x="353" y="689"/>
                </a:cubicBezTo>
                <a:cubicBezTo>
                  <a:pt x="564" y="689"/>
                  <a:pt x="564" y="689"/>
                  <a:pt x="564" y="689"/>
                </a:cubicBezTo>
                <a:cubicBezTo>
                  <a:pt x="564" y="479"/>
                  <a:pt x="564" y="479"/>
                  <a:pt x="564" y="479"/>
                </a:cubicBezTo>
                <a:cubicBezTo>
                  <a:pt x="564" y="464"/>
                  <a:pt x="539" y="428"/>
                  <a:pt x="517" y="447"/>
                </a:cubicBezTo>
                <a:cubicBezTo>
                  <a:pt x="517" y="447"/>
                  <a:pt x="517" y="447"/>
                  <a:pt x="517" y="447"/>
                </a:cubicBezTo>
                <a:cubicBezTo>
                  <a:pt x="509" y="453"/>
                  <a:pt x="499" y="457"/>
                  <a:pt x="488" y="457"/>
                </a:cubicBezTo>
                <a:cubicBezTo>
                  <a:pt x="461" y="457"/>
                  <a:pt x="440" y="435"/>
                  <a:pt x="440" y="409"/>
                </a:cubicBezTo>
                <a:cubicBezTo>
                  <a:pt x="440" y="383"/>
                  <a:pt x="461" y="362"/>
                  <a:pt x="488" y="362"/>
                </a:cubicBezTo>
                <a:close/>
              </a:path>
            </a:pathLst>
          </a:custGeom>
          <a:solidFill>
            <a:srgbClr val="2DD7FF">
              <a:alpha val="60000"/>
            </a:srgbClr>
          </a:soli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304800" contourW="19050">
            <a:bevelT w="101600" prst="convex"/>
            <a:bevelB w="0" h="6350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defRPr/>
            </a:pPr>
            <a:endParaRPr lang="zh-CN" alt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Freeform 10"/>
          <p:cNvSpPr>
            <a:spLocks/>
          </p:cNvSpPr>
          <p:nvPr/>
        </p:nvSpPr>
        <p:spPr bwMode="auto">
          <a:xfrm flipV="1">
            <a:off x="4336189" y="4375218"/>
            <a:ext cx="2335331" cy="1255140"/>
          </a:xfrm>
          <a:custGeom>
            <a:avLst/>
            <a:gdLst/>
            <a:ahLst/>
            <a:cxnLst>
              <a:cxn ang="0">
                <a:pos x="765" y="237"/>
              </a:cxn>
              <a:cxn ang="0">
                <a:pos x="736" y="247"/>
              </a:cxn>
              <a:cxn ang="0">
                <a:pos x="736" y="247"/>
              </a:cxn>
              <a:cxn ang="0">
                <a:pos x="688" y="214"/>
              </a:cxn>
              <a:cxn ang="0">
                <a:pos x="688" y="0"/>
              </a:cxn>
              <a:cxn ang="0">
                <a:pos x="124" y="0"/>
              </a:cxn>
              <a:cxn ang="0">
                <a:pos x="124" y="214"/>
              </a:cxn>
              <a:cxn ang="0">
                <a:pos x="77" y="247"/>
              </a:cxn>
              <a:cxn ang="0">
                <a:pos x="77" y="247"/>
              </a:cxn>
              <a:cxn ang="0">
                <a:pos x="48" y="237"/>
              </a:cxn>
              <a:cxn ang="0">
                <a:pos x="0" y="284"/>
              </a:cxn>
              <a:cxn ang="0">
                <a:pos x="48" y="332"/>
              </a:cxn>
              <a:cxn ang="0">
                <a:pos x="77" y="322"/>
              </a:cxn>
              <a:cxn ang="0">
                <a:pos x="77" y="322"/>
              </a:cxn>
              <a:cxn ang="0">
                <a:pos x="124" y="354"/>
              </a:cxn>
              <a:cxn ang="0">
                <a:pos x="124" y="564"/>
              </a:cxn>
              <a:cxn ang="0">
                <a:pos x="336" y="564"/>
              </a:cxn>
              <a:cxn ang="0">
                <a:pos x="369" y="516"/>
              </a:cxn>
              <a:cxn ang="0">
                <a:pos x="369" y="516"/>
              </a:cxn>
              <a:cxn ang="0">
                <a:pos x="359" y="487"/>
              </a:cxn>
              <a:cxn ang="0">
                <a:pos x="406" y="439"/>
              </a:cxn>
              <a:cxn ang="0">
                <a:pos x="454" y="487"/>
              </a:cxn>
              <a:cxn ang="0">
                <a:pos x="444" y="516"/>
              </a:cxn>
              <a:cxn ang="0">
                <a:pos x="444" y="516"/>
              </a:cxn>
              <a:cxn ang="0">
                <a:pos x="477" y="564"/>
              </a:cxn>
              <a:cxn ang="0">
                <a:pos x="688" y="564"/>
              </a:cxn>
              <a:cxn ang="0">
                <a:pos x="688" y="354"/>
              </a:cxn>
              <a:cxn ang="0">
                <a:pos x="736" y="322"/>
              </a:cxn>
              <a:cxn ang="0">
                <a:pos x="736" y="322"/>
              </a:cxn>
              <a:cxn ang="0">
                <a:pos x="765" y="332"/>
              </a:cxn>
              <a:cxn ang="0">
                <a:pos x="813" y="284"/>
              </a:cxn>
              <a:cxn ang="0">
                <a:pos x="765" y="237"/>
              </a:cxn>
            </a:cxnLst>
            <a:rect l="0" t="0" r="r" b="b"/>
            <a:pathLst>
              <a:path w="813" h="564">
                <a:moveTo>
                  <a:pt x="765" y="237"/>
                </a:moveTo>
                <a:cubicBezTo>
                  <a:pt x="754" y="237"/>
                  <a:pt x="744" y="241"/>
                  <a:pt x="736" y="247"/>
                </a:cubicBezTo>
                <a:cubicBezTo>
                  <a:pt x="736" y="247"/>
                  <a:pt x="736" y="247"/>
                  <a:pt x="736" y="247"/>
                </a:cubicBezTo>
                <a:cubicBezTo>
                  <a:pt x="714" y="265"/>
                  <a:pt x="688" y="230"/>
                  <a:pt x="688" y="214"/>
                </a:cubicBezTo>
                <a:cubicBezTo>
                  <a:pt x="688" y="0"/>
                  <a:pt x="688" y="0"/>
                  <a:pt x="688" y="0"/>
                </a:cubicBezTo>
                <a:cubicBezTo>
                  <a:pt x="124" y="0"/>
                  <a:pt x="124" y="0"/>
                  <a:pt x="124" y="0"/>
                </a:cubicBezTo>
                <a:cubicBezTo>
                  <a:pt x="124" y="214"/>
                  <a:pt x="124" y="214"/>
                  <a:pt x="124" y="214"/>
                </a:cubicBezTo>
                <a:cubicBezTo>
                  <a:pt x="124" y="230"/>
                  <a:pt x="99" y="265"/>
                  <a:pt x="77" y="247"/>
                </a:cubicBezTo>
                <a:cubicBezTo>
                  <a:pt x="77" y="247"/>
                  <a:pt x="77" y="247"/>
                  <a:pt x="77" y="247"/>
                </a:cubicBezTo>
                <a:cubicBezTo>
                  <a:pt x="69" y="241"/>
                  <a:pt x="59" y="237"/>
                  <a:pt x="48" y="237"/>
                </a:cubicBezTo>
                <a:cubicBezTo>
                  <a:pt x="21" y="237"/>
                  <a:pt x="0" y="258"/>
                  <a:pt x="0" y="284"/>
                </a:cubicBezTo>
                <a:cubicBezTo>
                  <a:pt x="0" y="310"/>
                  <a:pt x="21" y="332"/>
                  <a:pt x="48" y="332"/>
                </a:cubicBezTo>
                <a:cubicBezTo>
                  <a:pt x="59" y="332"/>
                  <a:pt x="69" y="328"/>
                  <a:pt x="77" y="322"/>
                </a:cubicBezTo>
                <a:cubicBezTo>
                  <a:pt x="77" y="322"/>
                  <a:pt x="77" y="322"/>
                  <a:pt x="77" y="322"/>
                </a:cubicBezTo>
                <a:cubicBezTo>
                  <a:pt x="99" y="303"/>
                  <a:pt x="124" y="339"/>
                  <a:pt x="124" y="354"/>
                </a:cubicBezTo>
                <a:cubicBezTo>
                  <a:pt x="124" y="564"/>
                  <a:pt x="124" y="564"/>
                  <a:pt x="124" y="564"/>
                </a:cubicBezTo>
                <a:cubicBezTo>
                  <a:pt x="336" y="564"/>
                  <a:pt x="336" y="564"/>
                  <a:pt x="336" y="564"/>
                </a:cubicBezTo>
                <a:cubicBezTo>
                  <a:pt x="352" y="564"/>
                  <a:pt x="387" y="538"/>
                  <a:pt x="369" y="516"/>
                </a:cubicBezTo>
                <a:cubicBezTo>
                  <a:pt x="369" y="516"/>
                  <a:pt x="369" y="516"/>
                  <a:pt x="369" y="516"/>
                </a:cubicBezTo>
                <a:cubicBezTo>
                  <a:pt x="363" y="508"/>
                  <a:pt x="359" y="498"/>
                  <a:pt x="359" y="487"/>
                </a:cubicBezTo>
                <a:cubicBezTo>
                  <a:pt x="359" y="461"/>
                  <a:pt x="380" y="439"/>
                  <a:pt x="406" y="439"/>
                </a:cubicBezTo>
                <a:cubicBezTo>
                  <a:pt x="433" y="439"/>
                  <a:pt x="454" y="461"/>
                  <a:pt x="454" y="487"/>
                </a:cubicBezTo>
                <a:cubicBezTo>
                  <a:pt x="454" y="498"/>
                  <a:pt x="450" y="508"/>
                  <a:pt x="444" y="516"/>
                </a:cubicBezTo>
                <a:cubicBezTo>
                  <a:pt x="444" y="516"/>
                  <a:pt x="444" y="516"/>
                  <a:pt x="444" y="516"/>
                </a:cubicBezTo>
                <a:cubicBezTo>
                  <a:pt x="425" y="538"/>
                  <a:pt x="461" y="564"/>
                  <a:pt x="477" y="564"/>
                </a:cubicBezTo>
                <a:cubicBezTo>
                  <a:pt x="688" y="564"/>
                  <a:pt x="688" y="564"/>
                  <a:pt x="688" y="564"/>
                </a:cubicBezTo>
                <a:cubicBezTo>
                  <a:pt x="688" y="354"/>
                  <a:pt x="688" y="354"/>
                  <a:pt x="688" y="354"/>
                </a:cubicBezTo>
                <a:cubicBezTo>
                  <a:pt x="688" y="339"/>
                  <a:pt x="714" y="303"/>
                  <a:pt x="736" y="322"/>
                </a:cubicBezTo>
                <a:cubicBezTo>
                  <a:pt x="736" y="322"/>
                  <a:pt x="736" y="322"/>
                  <a:pt x="736" y="322"/>
                </a:cubicBezTo>
                <a:cubicBezTo>
                  <a:pt x="744" y="328"/>
                  <a:pt x="754" y="332"/>
                  <a:pt x="765" y="332"/>
                </a:cubicBezTo>
                <a:cubicBezTo>
                  <a:pt x="791" y="332"/>
                  <a:pt x="813" y="310"/>
                  <a:pt x="813" y="284"/>
                </a:cubicBezTo>
                <a:cubicBezTo>
                  <a:pt x="813" y="258"/>
                  <a:pt x="791" y="237"/>
                  <a:pt x="765" y="237"/>
                </a:cubicBezTo>
                <a:close/>
              </a:path>
            </a:pathLst>
          </a:custGeom>
          <a:gradFill flip="none" rotWithShape="1">
            <a:gsLst>
              <a:gs pos="0">
                <a:srgbClr val="6EFF01"/>
              </a:gs>
              <a:gs pos="90000">
                <a:srgbClr val="0F5000"/>
              </a:gs>
            </a:gsLst>
            <a:lin ang="189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prst="convex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defRPr/>
            </a:pP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14"/>
          <p:cNvSpPr>
            <a:spLocks/>
          </p:cNvSpPr>
          <p:nvPr/>
        </p:nvSpPr>
        <p:spPr bwMode="auto">
          <a:xfrm flipV="1">
            <a:off x="4336189" y="2845609"/>
            <a:ext cx="2335331" cy="1808530"/>
          </a:xfrm>
          <a:custGeom>
            <a:avLst/>
            <a:gdLst/>
            <a:ahLst/>
            <a:cxnLst>
              <a:cxn ang="0">
                <a:pos x="765" y="362"/>
              </a:cxn>
              <a:cxn ang="0">
                <a:pos x="736" y="372"/>
              </a:cxn>
              <a:cxn ang="0">
                <a:pos x="736" y="372"/>
              </a:cxn>
              <a:cxn ang="0">
                <a:pos x="688" y="339"/>
              </a:cxn>
              <a:cxn ang="0">
                <a:pos x="688" y="125"/>
              </a:cxn>
              <a:cxn ang="0">
                <a:pos x="477" y="125"/>
              </a:cxn>
              <a:cxn ang="0">
                <a:pos x="444" y="77"/>
              </a:cxn>
              <a:cxn ang="0">
                <a:pos x="444" y="77"/>
              </a:cxn>
              <a:cxn ang="0">
                <a:pos x="454" y="48"/>
              </a:cxn>
              <a:cxn ang="0">
                <a:pos x="406" y="0"/>
              </a:cxn>
              <a:cxn ang="0">
                <a:pos x="359" y="48"/>
              </a:cxn>
              <a:cxn ang="0">
                <a:pos x="369" y="77"/>
              </a:cxn>
              <a:cxn ang="0">
                <a:pos x="369" y="77"/>
              </a:cxn>
              <a:cxn ang="0">
                <a:pos x="336" y="125"/>
              </a:cxn>
              <a:cxn ang="0">
                <a:pos x="124" y="125"/>
              </a:cxn>
              <a:cxn ang="0">
                <a:pos x="124" y="339"/>
              </a:cxn>
              <a:cxn ang="0">
                <a:pos x="77" y="372"/>
              </a:cxn>
              <a:cxn ang="0">
                <a:pos x="77" y="372"/>
              </a:cxn>
              <a:cxn ang="0">
                <a:pos x="48" y="362"/>
              </a:cxn>
              <a:cxn ang="0">
                <a:pos x="0" y="409"/>
              </a:cxn>
              <a:cxn ang="0">
                <a:pos x="48" y="457"/>
              </a:cxn>
              <a:cxn ang="0">
                <a:pos x="77" y="447"/>
              </a:cxn>
              <a:cxn ang="0">
                <a:pos x="77" y="447"/>
              </a:cxn>
              <a:cxn ang="0">
                <a:pos x="124" y="479"/>
              </a:cxn>
              <a:cxn ang="0">
                <a:pos x="124" y="689"/>
              </a:cxn>
              <a:cxn ang="0">
                <a:pos x="336" y="689"/>
              </a:cxn>
              <a:cxn ang="0">
                <a:pos x="369" y="736"/>
              </a:cxn>
              <a:cxn ang="0">
                <a:pos x="369" y="736"/>
              </a:cxn>
              <a:cxn ang="0">
                <a:pos x="359" y="765"/>
              </a:cxn>
              <a:cxn ang="0">
                <a:pos x="406" y="813"/>
              </a:cxn>
              <a:cxn ang="0">
                <a:pos x="454" y="765"/>
              </a:cxn>
              <a:cxn ang="0">
                <a:pos x="444" y="736"/>
              </a:cxn>
              <a:cxn ang="0">
                <a:pos x="444" y="736"/>
              </a:cxn>
              <a:cxn ang="0">
                <a:pos x="477" y="689"/>
              </a:cxn>
              <a:cxn ang="0">
                <a:pos x="688" y="689"/>
              </a:cxn>
              <a:cxn ang="0">
                <a:pos x="688" y="479"/>
              </a:cxn>
              <a:cxn ang="0">
                <a:pos x="736" y="447"/>
              </a:cxn>
              <a:cxn ang="0">
                <a:pos x="736" y="447"/>
              </a:cxn>
              <a:cxn ang="0">
                <a:pos x="765" y="457"/>
              </a:cxn>
              <a:cxn ang="0">
                <a:pos x="813" y="409"/>
              </a:cxn>
              <a:cxn ang="0">
                <a:pos x="765" y="362"/>
              </a:cxn>
            </a:cxnLst>
            <a:rect l="0" t="0" r="r" b="b"/>
            <a:pathLst>
              <a:path w="813" h="813">
                <a:moveTo>
                  <a:pt x="765" y="362"/>
                </a:moveTo>
                <a:cubicBezTo>
                  <a:pt x="754" y="362"/>
                  <a:pt x="744" y="366"/>
                  <a:pt x="736" y="372"/>
                </a:cubicBezTo>
                <a:cubicBezTo>
                  <a:pt x="736" y="372"/>
                  <a:pt x="736" y="372"/>
                  <a:pt x="736" y="372"/>
                </a:cubicBezTo>
                <a:cubicBezTo>
                  <a:pt x="714" y="390"/>
                  <a:pt x="688" y="355"/>
                  <a:pt x="688" y="339"/>
                </a:cubicBezTo>
                <a:cubicBezTo>
                  <a:pt x="688" y="125"/>
                  <a:pt x="688" y="125"/>
                  <a:pt x="688" y="125"/>
                </a:cubicBezTo>
                <a:cubicBezTo>
                  <a:pt x="477" y="125"/>
                  <a:pt x="477" y="125"/>
                  <a:pt x="477" y="125"/>
                </a:cubicBezTo>
                <a:cubicBezTo>
                  <a:pt x="461" y="125"/>
                  <a:pt x="425" y="99"/>
                  <a:pt x="444" y="77"/>
                </a:cubicBezTo>
                <a:cubicBezTo>
                  <a:pt x="444" y="77"/>
                  <a:pt x="444" y="77"/>
                  <a:pt x="444" y="77"/>
                </a:cubicBezTo>
                <a:cubicBezTo>
                  <a:pt x="450" y="69"/>
                  <a:pt x="454" y="59"/>
                  <a:pt x="454" y="48"/>
                </a:cubicBezTo>
                <a:cubicBezTo>
                  <a:pt x="454" y="22"/>
                  <a:pt x="433" y="0"/>
                  <a:pt x="406" y="0"/>
                </a:cubicBezTo>
                <a:cubicBezTo>
                  <a:pt x="380" y="0"/>
                  <a:pt x="359" y="22"/>
                  <a:pt x="359" y="48"/>
                </a:cubicBezTo>
                <a:cubicBezTo>
                  <a:pt x="359" y="59"/>
                  <a:pt x="363" y="69"/>
                  <a:pt x="369" y="77"/>
                </a:cubicBezTo>
                <a:cubicBezTo>
                  <a:pt x="369" y="77"/>
                  <a:pt x="369" y="77"/>
                  <a:pt x="369" y="77"/>
                </a:cubicBezTo>
                <a:cubicBezTo>
                  <a:pt x="387" y="99"/>
                  <a:pt x="352" y="125"/>
                  <a:pt x="336" y="125"/>
                </a:cubicBezTo>
                <a:cubicBezTo>
                  <a:pt x="124" y="125"/>
                  <a:pt x="124" y="125"/>
                  <a:pt x="124" y="125"/>
                </a:cubicBezTo>
                <a:cubicBezTo>
                  <a:pt x="124" y="339"/>
                  <a:pt x="124" y="339"/>
                  <a:pt x="124" y="339"/>
                </a:cubicBezTo>
                <a:cubicBezTo>
                  <a:pt x="124" y="355"/>
                  <a:pt x="99" y="390"/>
                  <a:pt x="77" y="372"/>
                </a:cubicBezTo>
                <a:cubicBezTo>
                  <a:pt x="77" y="372"/>
                  <a:pt x="77" y="372"/>
                  <a:pt x="77" y="372"/>
                </a:cubicBezTo>
                <a:cubicBezTo>
                  <a:pt x="69" y="366"/>
                  <a:pt x="59" y="362"/>
                  <a:pt x="48" y="362"/>
                </a:cubicBezTo>
                <a:cubicBezTo>
                  <a:pt x="21" y="362"/>
                  <a:pt x="0" y="383"/>
                  <a:pt x="0" y="409"/>
                </a:cubicBezTo>
                <a:cubicBezTo>
                  <a:pt x="0" y="435"/>
                  <a:pt x="21" y="457"/>
                  <a:pt x="48" y="457"/>
                </a:cubicBezTo>
                <a:cubicBezTo>
                  <a:pt x="59" y="457"/>
                  <a:pt x="69" y="453"/>
                  <a:pt x="77" y="447"/>
                </a:cubicBezTo>
                <a:cubicBezTo>
                  <a:pt x="77" y="447"/>
                  <a:pt x="77" y="447"/>
                  <a:pt x="77" y="447"/>
                </a:cubicBezTo>
                <a:cubicBezTo>
                  <a:pt x="99" y="428"/>
                  <a:pt x="124" y="464"/>
                  <a:pt x="124" y="479"/>
                </a:cubicBezTo>
                <a:cubicBezTo>
                  <a:pt x="124" y="689"/>
                  <a:pt x="124" y="689"/>
                  <a:pt x="124" y="689"/>
                </a:cubicBezTo>
                <a:cubicBezTo>
                  <a:pt x="336" y="689"/>
                  <a:pt x="336" y="689"/>
                  <a:pt x="336" y="689"/>
                </a:cubicBezTo>
                <a:cubicBezTo>
                  <a:pt x="352" y="689"/>
                  <a:pt x="387" y="714"/>
                  <a:pt x="369" y="736"/>
                </a:cubicBezTo>
                <a:cubicBezTo>
                  <a:pt x="369" y="736"/>
                  <a:pt x="369" y="736"/>
                  <a:pt x="369" y="736"/>
                </a:cubicBezTo>
                <a:cubicBezTo>
                  <a:pt x="363" y="744"/>
                  <a:pt x="359" y="754"/>
                  <a:pt x="359" y="765"/>
                </a:cubicBezTo>
                <a:cubicBezTo>
                  <a:pt x="359" y="792"/>
                  <a:pt x="380" y="813"/>
                  <a:pt x="406" y="813"/>
                </a:cubicBezTo>
                <a:cubicBezTo>
                  <a:pt x="433" y="813"/>
                  <a:pt x="454" y="792"/>
                  <a:pt x="454" y="765"/>
                </a:cubicBezTo>
                <a:cubicBezTo>
                  <a:pt x="454" y="754"/>
                  <a:pt x="450" y="744"/>
                  <a:pt x="444" y="736"/>
                </a:cubicBezTo>
                <a:cubicBezTo>
                  <a:pt x="444" y="736"/>
                  <a:pt x="444" y="736"/>
                  <a:pt x="444" y="736"/>
                </a:cubicBezTo>
                <a:cubicBezTo>
                  <a:pt x="425" y="714"/>
                  <a:pt x="461" y="689"/>
                  <a:pt x="477" y="689"/>
                </a:cubicBezTo>
                <a:cubicBezTo>
                  <a:pt x="688" y="689"/>
                  <a:pt x="688" y="689"/>
                  <a:pt x="688" y="689"/>
                </a:cubicBezTo>
                <a:cubicBezTo>
                  <a:pt x="688" y="479"/>
                  <a:pt x="688" y="479"/>
                  <a:pt x="688" y="479"/>
                </a:cubicBezTo>
                <a:cubicBezTo>
                  <a:pt x="688" y="464"/>
                  <a:pt x="714" y="428"/>
                  <a:pt x="736" y="447"/>
                </a:cubicBezTo>
                <a:cubicBezTo>
                  <a:pt x="736" y="447"/>
                  <a:pt x="736" y="447"/>
                  <a:pt x="736" y="447"/>
                </a:cubicBezTo>
                <a:cubicBezTo>
                  <a:pt x="744" y="453"/>
                  <a:pt x="754" y="457"/>
                  <a:pt x="765" y="457"/>
                </a:cubicBezTo>
                <a:cubicBezTo>
                  <a:pt x="791" y="457"/>
                  <a:pt x="813" y="435"/>
                  <a:pt x="813" y="409"/>
                </a:cubicBezTo>
                <a:cubicBezTo>
                  <a:pt x="813" y="383"/>
                  <a:pt x="791" y="362"/>
                  <a:pt x="765" y="362"/>
                </a:cubicBezTo>
                <a:close/>
              </a:path>
            </a:pathLst>
          </a:custGeom>
          <a:gradFill flip="none" rotWithShape="1">
            <a:gsLst>
              <a:gs pos="0">
                <a:srgbClr val="00DFF6"/>
              </a:gs>
              <a:gs pos="90000">
                <a:srgbClr val="002774"/>
              </a:gs>
            </a:gsLst>
            <a:lin ang="189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304800" contourW="19050">
            <a:bevelT w="101600" prst="convex"/>
            <a:bevelB w="0" h="6350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defRPr/>
            </a:pPr>
            <a:endParaRPr lang="zh-CN" alt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Freeform 3"/>
          <p:cNvSpPr>
            <a:spLocks/>
          </p:cNvSpPr>
          <p:nvPr/>
        </p:nvSpPr>
        <p:spPr bwMode="auto">
          <a:xfrm>
            <a:off x="6311483" y="1850358"/>
            <a:ext cx="1620948" cy="125514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14"/>
              </a:cxn>
              <a:cxn ang="0">
                <a:pos x="48" y="247"/>
              </a:cxn>
              <a:cxn ang="0">
                <a:pos x="48" y="247"/>
              </a:cxn>
              <a:cxn ang="0">
                <a:pos x="77" y="237"/>
              </a:cxn>
              <a:cxn ang="0">
                <a:pos x="125" y="284"/>
              </a:cxn>
              <a:cxn ang="0">
                <a:pos x="77" y="332"/>
              </a:cxn>
              <a:cxn ang="0">
                <a:pos x="48" y="322"/>
              </a:cxn>
              <a:cxn ang="0">
                <a:pos x="48" y="322"/>
              </a:cxn>
              <a:cxn ang="0">
                <a:pos x="0" y="354"/>
              </a:cxn>
              <a:cxn ang="0">
                <a:pos x="0" y="564"/>
              </a:cxn>
              <a:cxn ang="0">
                <a:pos x="212" y="564"/>
              </a:cxn>
              <a:cxn ang="0">
                <a:pos x="245" y="516"/>
              </a:cxn>
              <a:cxn ang="0">
                <a:pos x="245" y="516"/>
              </a:cxn>
              <a:cxn ang="0">
                <a:pos x="235" y="487"/>
              </a:cxn>
              <a:cxn ang="0">
                <a:pos x="283" y="439"/>
              </a:cxn>
              <a:cxn ang="0">
                <a:pos x="330" y="487"/>
              </a:cxn>
              <a:cxn ang="0">
                <a:pos x="320" y="516"/>
              </a:cxn>
              <a:cxn ang="0">
                <a:pos x="320" y="516"/>
              </a:cxn>
              <a:cxn ang="0">
                <a:pos x="353" y="564"/>
              </a:cxn>
              <a:cxn ang="0">
                <a:pos x="564" y="564"/>
              </a:cxn>
              <a:cxn ang="0">
                <a:pos x="564" y="0"/>
              </a:cxn>
              <a:cxn ang="0">
                <a:pos x="0" y="0"/>
              </a:cxn>
            </a:cxnLst>
            <a:rect l="0" t="0" r="r" b="b"/>
            <a:pathLst>
              <a:path w="564" h="564">
                <a:moveTo>
                  <a:pt x="0" y="0"/>
                </a:moveTo>
                <a:cubicBezTo>
                  <a:pt x="0" y="214"/>
                  <a:pt x="0" y="214"/>
                  <a:pt x="0" y="214"/>
                </a:cubicBezTo>
                <a:cubicBezTo>
                  <a:pt x="0" y="230"/>
                  <a:pt x="26" y="265"/>
                  <a:pt x="48" y="247"/>
                </a:cubicBezTo>
                <a:cubicBezTo>
                  <a:pt x="48" y="247"/>
                  <a:pt x="48" y="247"/>
                  <a:pt x="48" y="247"/>
                </a:cubicBezTo>
                <a:cubicBezTo>
                  <a:pt x="56" y="241"/>
                  <a:pt x="66" y="237"/>
                  <a:pt x="77" y="237"/>
                </a:cubicBezTo>
                <a:cubicBezTo>
                  <a:pt x="103" y="237"/>
                  <a:pt x="125" y="258"/>
                  <a:pt x="125" y="284"/>
                </a:cubicBezTo>
                <a:cubicBezTo>
                  <a:pt x="125" y="310"/>
                  <a:pt x="103" y="332"/>
                  <a:pt x="77" y="332"/>
                </a:cubicBezTo>
                <a:cubicBezTo>
                  <a:pt x="66" y="332"/>
                  <a:pt x="56" y="328"/>
                  <a:pt x="48" y="322"/>
                </a:cubicBezTo>
                <a:cubicBezTo>
                  <a:pt x="48" y="322"/>
                  <a:pt x="48" y="322"/>
                  <a:pt x="48" y="322"/>
                </a:cubicBezTo>
                <a:cubicBezTo>
                  <a:pt x="26" y="303"/>
                  <a:pt x="0" y="339"/>
                  <a:pt x="0" y="354"/>
                </a:cubicBezTo>
                <a:cubicBezTo>
                  <a:pt x="0" y="564"/>
                  <a:pt x="0" y="564"/>
                  <a:pt x="0" y="564"/>
                </a:cubicBezTo>
                <a:cubicBezTo>
                  <a:pt x="212" y="564"/>
                  <a:pt x="212" y="564"/>
                  <a:pt x="212" y="564"/>
                </a:cubicBezTo>
                <a:cubicBezTo>
                  <a:pt x="228" y="564"/>
                  <a:pt x="263" y="538"/>
                  <a:pt x="245" y="516"/>
                </a:cubicBezTo>
                <a:cubicBezTo>
                  <a:pt x="245" y="516"/>
                  <a:pt x="245" y="516"/>
                  <a:pt x="245" y="516"/>
                </a:cubicBezTo>
                <a:cubicBezTo>
                  <a:pt x="239" y="508"/>
                  <a:pt x="235" y="498"/>
                  <a:pt x="235" y="487"/>
                </a:cubicBezTo>
                <a:cubicBezTo>
                  <a:pt x="235" y="461"/>
                  <a:pt x="256" y="439"/>
                  <a:pt x="283" y="439"/>
                </a:cubicBezTo>
                <a:cubicBezTo>
                  <a:pt x="309" y="439"/>
                  <a:pt x="330" y="461"/>
                  <a:pt x="330" y="487"/>
                </a:cubicBezTo>
                <a:cubicBezTo>
                  <a:pt x="330" y="498"/>
                  <a:pt x="326" y="508"/>
                  <a:pt x="320" y="516"/>
                </a:cubicBezTo>
                <a:cubicBezTo>
                  <a:pt x="320" y="516"/>
                  <a:pt x="320" y="516"/>
                  <a:pt x="320" y="516"/>
                </a:cubicBezTo>
                <a:cubicBezTo>
                  <a:pt x="302" y="538"/>
                  <a:pt x="337" y="564"/>
                  <a:pt x="353" y="564"/>
                </a:cubicBezTo>
                <a:cubicBezTo>
                  <a:pt x="564" y="564"/>
                  <a:pt x="564" y="564"/>
                  <a:pt x="564" y="564"/>
                </a:cubicBezTo>
                <a:cubicBezTo>
                  <a:pt x="564" y="0"/>
                  <a:pt x="564" y="0"/>
                  <a:pt x="564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FFCF01">
              <a:alpha val="60000"/>
            </a:srgbClr>
          </a:soli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>
              <a:rot lat="0" lon="0" rev="0"/>
            </a:lightRig>
          </a:scene3d>
          <a:sp3d extrusionH="304800" contourW="19050">
            <a:bevelT w="101600" prst="convex"/>
            <a:bevelB w="0" h="6350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defRPr/>
            </a:pP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Freeform 2"/>
          <p:cNvSpPr>
            <a:spLocks/>
          </p:cNvSpPr>
          <p:nvPr/>
        </p:nvSpPr>
        <p:spPr bwMode="auto">
          <a:xfrm>
            <a:off x="3072431" y="1850358"/>
            <a:ext cx="1619005" cy="1255140"/>
          </a:xfrm>
          <a:custGeom>
            <a:avLst/>
            <a:gdLst/>
            <a:ahLst/>
            <a:cxnLst>
              <a:cxn ang="0">
                <a:pos x="245" y="516"/>
              </a:cxn>
              <a:cxn ang="0">
                <a:pos x="245" y="516"/>
              </a:cxn>
              <a:cxn ang="0">
                <a:pos x="235" y="487"/>
              </a:cxn>
              <a:cxn ang="0">
                <a:pos x="283" y="439"/>
              </a:cxn>
              <a:cxn ang="0">
                <a:pos x="330" y="487"/>
              </a:cxn>
              <a:cxn ang="0">
                <a:pos x="320" y="516"/>
              </a:cxn>
              <a:cxn ang="0">
                <a:pos x="320" y="516"/>
              </a:cxn>
              <a:cxn ang="0">
                <a:pos x="353" y="564"/>
              </a:cxn>
              <a:cxn ang="0">
                <a:pos x="564" y="564"/>
              </a:cxn>
              <a:cxn ang="0">
                <a:pos x="564" y="354"/>
              </a:cxn>
              <a:cxn ang="0">
                <a:pos x="517" y="322"/>
              </a:cxn>
              <a:cxn ang="0">
                <a:pos x="517" y="322"/>
              </a:cxn>
              <a:cxn ang="0">
                <a:pos x="488" y="332"/>
              </a:cxn>
              <a:cxn ang="0">
                <a:pos x="440" y="284"/>
              </a:cxn>
              <a:cxn ang="0">
                <a:pos x="488" y="237"/>
              </a:cxn>
              <a:cxn ang="0">
                <a:pos x="517" y="247"/>
              </a:cxn>
              <a:cxn ang="0">
                <a:pos x="517" y="247"/>
              </a:cxn>
              <a:cxn ang="0">
                <a:pos x="564" y="214"/>
              </a:cxn>
              <a:cxn ang="0">
                <a:pos x="564" y="0"/>
              </a:cxn>
              <a:cxn ang="0">
                <a:pos x="564" y="0"/>
              </a:cxn>
              <a:cxn ang="0">
                <a:pos x="0" y="0"/>
              </a:cxn>
              <a:cxn ang="0">
                <a:pos x="0" y="564"/>
              </a:cxn>
              <a:cxn ang="0">
                <a:pos x="213" y="564"/>
              </a:cxn>
              <a:cxn ang="0">
                <a:pos x="245" y="516"/>
              </a:cxn>
            </a:cxnLst>
            <a:rect l="0" t="0" r="r" b="b"/>
            <a:pathLst>
              <a:path w="564" h="564">
                <a:moveTo>
                  <a:pt x="245" y="516"/>
                </a:moveTo>
                <a:cubicBezTo>
                  <a:pt x="245" y="516"/>
                  <a:pt x="245" y="516"/>
                  <a:pt x="245" y="516"/>
                </a:cubicBezTo>
                <a:cubicBezTo>
                  <a:pt x="239" y="508"/>
                  <a:pt x="235" y="498"/>
                  <a:pt x="235" y="487"/>
                </a:cubicBezTo>
                <a:cubicBezTo>
                  <a:pt x="235" y="461"/>
                  <a:pt x="257" y="439"/>
                  <a:pt x="283" y="439"/>
                </a:cubicBezTo>
                <a:cubicBezTo>
                  <a:pt x="309" y="439"/>
                  <a:pt x="330" y="461"/>
                  <a:pt x="330" y="487"/>
                </a:cubicBezTo>
                <a:cubicBezTo>
                  <a:pt x="330" y="498"/>
                  <a:pt x="327" y="508"/>
                  <a:pt x="320" y="516"/>
                </a:cubicBezTo>
                <a:cubicBezTo>
                  <a:pt x="320" y="516"/>
                  <a:pt x="320" y="516"/>
                  <a:pt x="320" y="516"/>
                </a:cubicBezTo>
                <a:cubicBezTo>
                  <a:pt x="302" y="538"/>
                  <a:pt x="337" y="564"/>
                  <a:pt x="353" y="564"/>
                </a:cubicBezTo>
                <a:cubicBezTo>
                  <a:pt x="564" y="564"/>
                  <a:pt x="564" y="564"/>
                  <a:pt x="564" y="564"/>
                </a:cubicBezTo>
                <a:cubicBezTo>
                  <a:pt x="564" y="354"/>
                  <a:pt x="564" y="354"/>
                  <a:pt x="564" y="354"/>
                </a:cubicBezTo>
                <a:cubicBezTo>
                  <a:pt x="564" y="339"/>
                  <a:pt x="539" y="303"/>
                  <a:pt x="517" y="322"/>
                </a:cubicBezTo>
                <a:cubicBezTo>
                  <a:pt x="517" y="322"/>
                  <a:pt x="517" y="322"/>
                  <a:pt x="517" y="322"/>
                </a:cubicBezTo>
                <a:cubicBezTo>
                  <a:pt x="509" y="328"/>
                  <a:pt x="499" y="332"/>
                  <a:pt x="488" y="332"/>
                </a:cubicBezTo>
                <a:cubicBezTo>
                  <a:pt x="461" y="332"/>
                  <a:pt x="440" y="310"/>
                  <a:pt x="440" y="284"/>
                </a:cubicBezTo>
                <a:cubicBezTo>
                  <a:pt x="440" y="258"/>
                  <a:pt x="461" y="237"/>
                  <a:pt x="488" y="237"/>
                </a:cubicBezTo>
                <a:cubicBezTo>
                  <a:pt x="499" y="237"/>
                  <a:pt x="509" y="241"/>
                  <a:pt x="517" y="247"/>
                </a:cubicBezTo>
                <a:cubicBezTo>
                  <a:pt x="517" y="247"/>
                  <a:pt x="517" y="247"/>
                  <a:pt x="517" y="247"/>
                </a:cubicBezTo>
                <a:cubicBezTo>
                  <a:pt x="539" y="265"/>
                  <a:pt x="564" y="230"/>
                  <a:pt x="564" y="214"/>
                </a:cubicBezTo>
                <a:cubicBezTo>
                  <a:pt x="564" y="0"/>
                  <a:pt x="564" y="0"/>
                  <a:pt x="564" y="0"/>
                </a:cubicBezTo>
                <a:cubicBezTo>
                  <a:pt x="564" y="0"/>
                  <a:pt x="564" y="0"/>
                  <a:pt x="564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564"/>
                  <a:pt x="0" y="564"/>
                  <a:pt x="0" y="564"/>
                </a:cubicBezTo>
                <a:cubicBezTo>
                  <a:pt x="213" y="564"/>
                  <a:pt x="213" y="564"/>
                  <a:pt x="213" y="564"/>
                </a:cubicBezTo>
                <a:cubicBezTo>
                  <a:pt x="229" y="564"/>
                  <a:pt x="264" y="538"/>
                  <a:pt x="245" y="516"/>
                </a:cubicBezTo>
                <a:close/>
              </a:path>
            </a:pathLst>
          </a:custGeom>
          <a:solidFill>
            <a:srgbClr val="FFCF01">
              <a:alpha val="60000"/>
            </a:srgbClr>
          </a:soli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>
              <a:rot lat="0" lon="0" rev="0"/>
            </a:lightRig>
          </a:scene3d>
          <a:sp3d extrusionH="304800" contourW="19050">
            <a:bevelT w="101600" prst="convex"/>
            <a:bevelB w="0" h="6350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defRPr/>
            </a:pP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Freeform 10"/>
          <p:cNvSpPr>
            <a:spLocks/>
          </p:cNvSpPr>
          <p:nvPr/>
        </p:nvSpPr>
        <p:spPr bwMode="auto">
          <a:xfrm>
            <a:off x="4336189" y="1850358"/>
            <a:ext cx="2335331" cy="1255140"/>
          </a:xfrm>
          <a:custGeom>
            <a:avLst/>
            <a:gdLst/>
            <a:ahLst/>
            <a:cxnLst>
              <a:cxn ang="0">
                <a:pos x="765" y="237"/>
              </a:cxn>
              <a:cxn ang="0">
                <a:pos x="736" y="247"/>
              </a:cxn>
              <a:cxn ang="0">
                <a:pos x="736" y="247"/>
              </a:cxn>
              <a:cxn ang="0">
                <a:pos x="688" y="214"/>
              </a:cxn>
              <a:cxn ang="0">
                <a:pos x="688" y="0"/>
              </a:cxn>
              <a:cxn ang="0">
                <a:pos x="124" y="0"/>
              </a:cxn>
              <a:cxn ang="0">
                <a:pos x="124" y="214"/>
              </a:cxn>
              <a:cxn ang="0">
                <a:pos x="77" y="247"/>
              </a:cxn>
              <a:cxn ang="0">
                <a:pos x="77" y="247"/>
              </a:cxn>
              <a:cxn ang="0">
                <a:pos x="48" y="237"/>
              </a:cxn>
              <a:cxn ang="0">
                <a:pos x="0" y="284"/>
              </a:cxn>
              <a:cxn ang="0">
                <a:pos x="48" y="332"/>
              </a:cxn>
              <a:cxn ang="0">
                <a:pos x="77" y="322"/>
              </a:cxn>
              <a:cxn ang="0">
                <a:pos x="77" y="322"/>
              </a:cxn>
              <a:cxn ang="0">
                <a:pos x="124" y="354"/>
              </a:cxn>
              <a:cxn ang="0">
                <a:pos x="124" y="564"/>
              </a:cxn>
              <a:cxn ang="0">
                <a:pos x="336" y="564"/>
              </a:cxn>
              <a:cxn ang="0">
                <a:pos x="369" y="516"/>
              </a:cxn>
              <a:cxn ang="0">
                <a:pos x="369" y="516"/>
              </a:cxn>
              <a:cxn ang="0">
                <a:pos x="359" y="487"/>
              </a:cxn>
              <a:cxn ang="0">
                <a:pos x="406" y="439"/>
              </a:cxn>
              <a:cxn ang="0">
                <a:pos x="454" y="487"/>
              </a:cxn>
              <a:cxn ang="0">
                <a:pos x="444" y="516"/>
              </a:cxn>
              <a:cxn ang="0">
                <a:pos x="444" y="516"/>
              </a:cxn>
              <a:cxn ang="0">
                <a:pos x="477" y="564"/>
              </a:cxn>
              <a:cxn ang="0">
                <a:pos x="688" y="564"/>
              </a:cxn>
              <a:cxn ang="0">
                <a:pos x="688" y="354"/>
              </a:cxn>
              <a:cxn ang="0">
                <a:pos x="736" y="322"/>
              </a:cxn>
              <a:cxn ang="0">
                <a:pos x="736" y="322"/>
              </a:cxn>
              <a:cxn ang="0">
                <a:pos x="765" y="332"/>
              </a:cxn>
              <a:cxn ang="0">
                <a:pos x="813" y="284"/>
              </a:cxn>
              <a:cxn ang="0">
                <a:pos x="765" y="237"/>
              </a:cxn>
            </a:cxnLst>
            <a:rect l="0" t="0" r="r" b="b"/>
            <a:pathLst>
              <a:path w="813" h="564">
                <a:moveTo>
                  <a:pt x="765" y="237"/>
                </a:moveTo>
                <a:cubicBezTo>
                  <a:pt x="754" y="237"/>
                  <a:pt x="744" y="241"/>
                  <a:pt x="736" y="247"/>
                </a:cubicBezTo>
                <a:cubicBezTo>
                  <a:pt x="736" y="247"/>
                  <a:pt x="736" y="247"/>
                  <a:pt x="736" y="247"/>
                </a:cubicBezTo>
                <a:cubicBezTo>
                  <a:pt x="714" y="265"/>
                  <a:pt x="688" y="230"/>
                  <a:pt x="688" y="214"/>
                </a:cubicBezTo>
                <a:cubicBezTo>
                  <a:pt x="688" y="0"/>
                  <a:pt x="688" y="0"/>
                  <a:pt x="688" y="0"/>
                </a:cubicBezTo>
                <a:cubicBezTo>
                  <a:pt x="124" y="0"/>
                  <a:pt x="124" y="0"/>
                  <a:pt x="124" y="0"/>
                </a:cubicBezTo>
                <a:cubicBezTo>
                  <a:pt x="124" y="214"/>
                  <a:pt x="124" y="214"/>
                  <a:pt x="124" y="214"/>
                </a:cubicBezTo>
                <a:cubicBezTo>
                  <a:pt x="124" y="230"/>
                  <a:pt x="99" y="265"/>
                  <a:pt x="77" y="247"/>
                </a:cubicBezTo>
                <a:cubicBezTo>
                  <a:pt x="77" y="247"/>
                  <a:pt x="77" y="247"/>
                  <a:pt x="77" y="247"/>
                </a:cubicBezTo>
                <a:cubicBezTo>
                  <a:pt x="69" y="241"/>
                  <a:pt x="59" y="237"/>
                  <a:pt x="48" y="237"/>
                </a:cubicBezTo>
                <a:cubicBezTo>
                  <a:pt x="21" y="237"/>
                  <a:pt x="0" y="258"/>
                  <a:pt x="0" y="284"/>
                </a:cubicBezTo>
                <a:cubicBezTo>
                  <a:pt x="0" y="310"/>
                  <a:pt x="21" y="332"/>
                  <a:pt x="48" y="332"/>
                </a:cubicBezTo>
                <a:cubicBezTo>
                  <a:pt x="59" y="332"/>
                  <a:pt x="69" y="328"/>
                  <a:pt x="77" y="322"/>
                </a:cubicBezTo>
                <a:cubicBezTo>
                  <a:pt x="77" y="322"/>
                  <a:pt x="77" y="322"/>
                  <a:pt x="77" y="322"/>
                </a:cubicBezTo>
                <a:cubicBezTo>
                  <a:pt x="99" y="303"/>
                  <a:pt x="124" y="339"/>
                  <a:pt x="124" y="354"/>
                </a:cubicBezTo>
                <a:cubicBezTo>
                  <a:pt x="124" y="564"/>
                  <a:pt x="124" y="564"/>
                  <a:pt x="124" y="564"/>
                </a:cubicBezTo>
                <a:cubicBezTo>
                  <a:pt x="336" y="564"/>
                  <a:pt x="336" y="564"/>
                  <a:pt x="336" y="564"/>
                </a:cubicBezTo>
                <a:cubicBezTo>
                  <a:pt x="352" y="564"/>
                  <a:pt x="387" y="538"/>
                  <a:pt x="369" y="516"/>
                </a:cubicBezTo>
                <a:cubicBezTo>
                  <a:pt x="369" y="516"/>
                  <a:pt x="369" y="516"/>
                  <a:pt x="369" y="516"/>
                </a:cubicBezTo>
                <a:cubicBezTo>
                  <a:pt x="363" y="508"/>
                  <a:pt x="359" y="498"/>
                  <a:pt x="359" y="487"/>
                </a:cubicBezTo>
                <a:cubicBezTo>
                  <a:pt x="359" y="461"/>
                  <a:pt x="380" y="439"/>
                  <a:pt x="406" y="439"/>
                </a:cubicBezTo>
                <a:cubicBezTo>
                  <a:pt x="433" y="439"/>
                  <a:pt x="454" y="461"/>
                  <a:pt x="454" y="487"/>
                </a:cubicBezTo>
                <a:cubicBezTo>
                  <a:pt x="454" y="498"/>
                  <a:pt x="450" y="508"/>
                  <a:pt x="444" y="516"/>
                </a:cubicBezTo>
                <a:cubicBezTo>
                  <a:pt x="444" y="516"/>
                  <a:pt x="444" y="516"/>
                  <a:pt x="444" y="516"/>
                </a:cubicBezTo>
                <a:cubicBezTo>
                  <a:pt x="425" y="538"/>
                  <a:pt x="461" y="564"/>
                  <a:pt x="477" y="564"/>
                </a:cubicBezTo>
                <a:cubicBezTo>
                  <a:pt x="688" y="564"/>
                  <a:pt x="688" y="564"/>
                  <a:pt x="688" y="564"/>
                </a:cubicBezTo>
                <a:cubicBezTo>
                  <a:pt x="688" y="354"/>
                  <a:pt x="688" y="354"/>
                  <a:pt x="688" y="354"/>
                </a:cubicBezTo>
                <a:cubicBezTo>
                  <a:pt x="688" y="339"/>
                  <a:pt x="714" y="303"/>
                  <a:pt x="736" y="322"/>
                </a:cubicBezTo>
                <a:cubicBezTo>
                  <a:pt x="736" y="322"/>
                  <a:pt x="736" y="322"/>
                  <a:pt x="736" y="322"/>
                </a:cubicBezTo>
                <a:cubicBezTo>
                  <a:pt x="744" y="328"/>
                  <a:pt x="754" y="332"/>
                  <a:pt x="765" y="332"/>
                </a:cubicBezTo>
                <a:cubicBezTo>
                  <a:pt x="791" y="332"/>
                  <a:pt x="813" y="310"/>
                  <a:pt x="813" y="284"/>
                </a:cubicBezTo>
                <a:cubicBezTo>
                  <a:pt x="813" y="258"/>
                  <a:pt x="791" y="237"/>
                  <a:pt x="765" y="237"/>
                </a:cubicBezTo>
                <a:close/>
              </a:path>
            </a:pathLst>
          </a:custGeom>
          <a:gradFill flip="none" rotWithShape="1">
            <a:gsLst>
              <a:gs pos="0">
                <a:srgbClr val="FFCF01"/>
              </a:gs>
              <a:gs pos="90000">
                <a:srgbClr val="E22000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304800" contourW="19050">
            <a:bevelT prst="convex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tabLst>
                <a:tab pos="136525" algn="l"/>
              </a:tabLst>
              <a:defRPr/>
            </a:pP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278" name="矩形 13"/>
          <p:cNvSpPr>
            <a:spLocks noChangeArrowheads="1"/>
          </p:cNvSpPr>
          <p:nvPr/>
        </p:nvSpPr>
        <p:spPr bwMode="auto">
          <a:xfrm>
            <a:off x="3116263" y="4830763"/>
            <a:ext cx="133985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787400" eaLnBrk="0" hangingPunct="0"/>
            <a:r>
              <a:rPr kumimoji="1"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11279" name="矩形 13"/>
          <p:cNvSpPr>
            <a:spLocks noChangeArrowheads="1"/>
          </p:cNvSpPr>
          <p:nvPr/>
        </p:nvSpPr>
        <p:spPr bwMode="auto">
          <a:xfrm>
            <a:off x="4897438" y="4830763"/>
            <a:ext cx="133985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787400" eaLnBrk="0" hangingPunct="0"/>
            <a:r>
              <a:rPr kumimoji="1"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11280" name="矩形 13"/>
          <p:cNvSpPr>
            <a:spLocks noChangeArrowheads="1"/>
          </p:cNvSpPr>
          <p:nvPr/>
        </p:nvSpPr>
        <p:spPr bwMode="auto">
          <a:xfrm>
            <a:off x="6548438" y="4830763"/>
            <a:ext cx="133985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787400" eaLnBrk="0" hangingPunct="0"/>
            <a:r>
              <a:rPr kumimoji="1"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11281" name="矩形 13"/>
          <p:cNvSpPr>
            <a:spLocks noChangeArrowheads="1"/>
          </p:cNvSpPr>
          <p:nvPr/>
        </p:nvSpPr>
        <p:spPr bwMode="auto">
          <a:xfrm>
            <a:off x="3116263" y="3576638"/>
            <a:ext cx="133985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787400" eaLnBrk="0" hangingPunct="0"/>
            <a:r>
              <a:rPr kumimoji="1"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11282" name="矩形 13"/>
          <p:cNvSpPr>
            <a:spLocks noChangeArrowheads="1"/>
          </p:cNvSpPr>
          <p:nvPr/>
        </p:nvSpPr>
        <p:spPr bwMode="auto">
          <a:xfrm>
            <a:off x="4897438" y="3576638"/>
            <a:ext cx="133985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787400" eaLnBrk="0" hangingPunct="0"/>
            <a:r>
              <a:rPr kumimoji="1"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11283" name="矩形 13"/>
          <p:cNvSpPr>
            <a:spLocks noChangeArrowheads="1"/>
          </p:cNvSpPr>
          <p:nvPr/>
        </p:nvSpPr>
        <p:spPr bwMode="auto">
          <a:xfrm>
            <a:off x="6548438" y="3576638"/>
            <a:ext cx="133985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787400" eaLnBrk="0" hangingPunct="0"/>
            <a:r>
              <a:rPr kumimoji="1"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11284" name="矩形 13"/>
          <p:cNvSpPr>
            <a:spLocks noChangeArrowheads="1"/>
          </p:cNvSpPr>
          <p:nvPr/>
        </p:nvSpPr>
        <p:spPr bwMode="auto">
          <a:xfrm>
            <a:off x="3116263" y="2305050"/>
            <a:ext cx="133985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787400" eaLnBrk="0" hangingPunct="0"/>
            <a:r>
              <a:rPr kumimoji="1"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11285" name="矩形 13"/>
          <p:cNvSpPr>
            <a:spLocks noChangeArrowheads="1"/>
          </p:cNvSpPr>
          <p:nvPr/>
        </p:nvSpPr>
        <p:spPr bwMode="auto">
          <a:xfrm>
            <a:off x="4897438" y="2305050"/>
            <a:ext cx="133985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787400" eaLnBrk="0" hangingPunct="0"/>
            <a:r>
              <a:rPr kumimoji="1"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11286" name="矩形 13"/>
          <p:cNvSpPr>
            <a:spLocks noChangeArrowheads="1"/>
          </p:cNvSpPr>
          <p:nvPr/>
        </p:nvSpPr>
        <p:spPr bwMode="auto">
          <a:xfrm>
            <a:off x="6548438" y="2305050"/>
            <a:ext cx="133985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787400" eaLnBrk="0" hangingPunct="0"/>
            <a:r>
              <a:rPr kumimoji="1"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23" name="圆角矩形 22"/>
          <p:cNvSpPr/>
          <p:nvPr/>
        </p:nvSpPr>
        <p:spPr bwMode="auto">
          <a:xfrm>
            <a:off x="1129855" y="3191874"/>
            <a:ext cx="934872" cy="1116000"/>
          </a:xfrm>
          <a:prstGeom prst="roundRect">
            <a:avLst>
              <a:gd name="adj" fmla="val 2748"/>
            </a:avLst>
          </a:prstGeom>
          <a:gradFill flip="none" rotWithShape="1">
            <a:gsLst>
              <a:gs pos="0">
                <a:srgbClr val="00DFF6"/>
              </a:gs>
              <a:gs pos="90000">
                <a:srgbClr val="002774"/>
              </a:gs>
            </a:gsLst>
            <a:lin ang="2700000" scaled="1"/>
            <a:tileRect/>
          </a:gradFill>
          <a:ln w="31750">
            <a:solidFill>
              <a:schemeClr val="bg1"/>
            </a:solidFill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304800" contourW="25400">
            <a:bevelT w="101600" prst="convex"/>
            <a:bevelB w="0" h="63500"/>
            <a:contourClr>
              <a:srgbClr val="AFEAFF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tabLst>
                <a:tab pos="136525" algn="l"/>
              </a:tabLst>
              <a:defRPr/>
            </a:pPr>
            <a:endParaRPr lang="zh-CN" altLang="en-US" sz="15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Text Box 29"/>
          <p:cNvSpPr txBox="1">
            <a:spLocks noChangeArrowheads="1"/>
          </p:cNvSpPr>
          <p:nvPr/>
        </p:nvSpPr>
        <p:spPr bwMode="gray">
          <a:xfrm>
            <a:off x="1110289" y="3457487"/>
            <a:ext cx="974004" cy="58477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/>
                </a:solidFill>
                <a:effectLst>
                  <a:reflection blurRad="6350" stA="50000" endA="300" endPos="50000" dist="6000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添加</a:t>
            </a:r>
            <a:endParaRPr lang="en-US" altLang="zh-CN" sz="1600" dirty="0">
              <a:solidFill>
                <a:schemeClr val="bg1"/>
              </a:solidFill>
              <a:effectLst>
                <a:reflection blurRad="6350" stA="50000" endA="300" endPos="50000" dist="60007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/>
                </a:solidFill>
                <a:effectLst>
                  <a:reflection blurRad="6350" stA="50000" endA="300" endPos="50000" dist="6000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25" name="圆角矩形 24"/>
          <p:cNvSpPr/>
          <p:nvPr/>
        </p:nvSpPr>
        <p:spPr bwMode="auto">
          <a:xfrm>
            <a:off x="1129855" y="4444788"/>
            <a:ext cx="934872" cy="1116000"/>
          </a:xfrm>
          <a:prstGeom prst="roundRect">
            <a:avLst>
              <a:gd name="adj" fmla="val 2748"/>
            </a:avLst>
          </a:prstGeom>
          <a:gradFill flip="none" rotWithShape="1">
            <a:gsLst>
              <a:gs pos="0">
                <a:srgbClr val="6EFF01"/>
              </a:gs>
              <a:gs pos="90000">
                <a:srgbClr val="0F5000"/>
              </a:gs>
            </a:gsLst>
            <a:lin ang="2700000" scaled="1"/>
            <a:tileRect/>
          </a:gradFill>
          <a:ln w="31750">
            <a:solidFill>
              <a:schemeClr val="bg1"/>
            </a:solidFill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25400">
            <a:bevelT prst="convex"/>
            <a:bevelB w="0" h="0"/>
            <a:contourClr>
              <a:srgbClr val="89FF8C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tabLst>
                <a:tab pos="136525" algn="l"/>
              </a:tabLst>
              <a:defRPr/>
            </a:pPr>
            <a:endParaRPr lang="zh-CN" altLang="en-US" sz="15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Text Box 29"/>
          <p:cNvSpPr txBox="1">
            <a:spLocks noChangeArrowheads="1"/>
          </p:cNvSpPr>
          <p:nvPr/>
        </p:nvSpPr>
        <p:spPr bwMode="gray">
          <a:xfrm>
            <a:off x="1110289" y="4710401"/>
            <a:ext cx="974004" cy="58477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/>
                </a:solidFill>
                <a:effectLst>
                  <a:reflection blurRad="6350" stA="50000" endA="300" endPos="50000" dist="6000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添加</a:t>
            </a:r>
            <a:endParaRPr lang="en-US" altLang="zh-CN" sz="1600" dirty="0">
              <a:solidFill>
                <a:schemeClr val="bg1"/>
              </a:solidFill>
              <a:effectLst>
                <a:reflection blurRad="6350" stA="50000" endA="300" endPos="50000" dist="60007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/>
                </a:solidFill>
                <a:effectLst>
                  <a:reflection blurRad="6350" stA="50000" endA="300" endPos="50000" dist="6000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27" name="燕尾形 26"/>
          <p:cNvSpPr/>
          <p:nvPr/>
        </p:nvSpPr>
        <p:spPr>
          <a:xfrm>
            <a:off x="2237874" y="2279928"/>
            <a:ext cx="360000" cy="396000"/>
          </a:xfrm>
          <a:prstGeom prst="chevron">
            <a:avLst/>
          </a:prstGeom>
          <a:gradFill flip="none" rotWithShape="1">
            <a:gsLst>
              <a:gs pos="0">
                <a:schemeClr val="bg1">
                  <a:lumMod val="65000"/>
                </a:schemeClr>
              </a:gs>
              <a:gs pos="100000">
                <a:schemeClr val="bg1">
                  <a:lumMod val="85000"/>
                </a:schemeClr>
              </a:gs>
            </a:gsLst>
            <a:lin ang="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h="50800" prst="convex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燕尾形 27"/>
          <p:cNvSpPr/>
          <p:nvPr/>
        </p:nvSpPr>
        <p:spPr>
          <a:xfrm>
            <a:off x="2586790" y="2279928"/>
            <a:ext cx="360000" cy="396000"/>
          </a:xfrm>
          <a:prstGeom prst="chevron">
            <a:avLst/>
          </a:prstGeom>
          <a:gradFill flip="none" rotWithShape="1">
            <a:gsLst>
              <a:gs pos="0">
                <a:schemeClr val="bg1">
                  <a:lumMod val="65000"/>
                </a:schemeClr>
              </a:gs>
              <a:gs pos="100000">
                <a:schemeClr val="bg1">
                  <a:lumMod val="85000"/>
                </a:schemeClr>
              </a:gs>
            </a:gsLst>
            <a:lin ang="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h="50800" prst="convex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燕尾形 28"/>
          <p:cNvSpPr/>
          <p:nvPr/>
        </p:nvSpPr>
        <p:spPr>
          <a:xfrm>
            <a:off x="2237874" y="3551874"/>
            <a:ext cx="360000" cy="396000"/>
          </a:xfrm>
          <a:prstGeom prst="chevron">
            <a:avLst/>
          </a:prstGeom>
          <a:gradFill flip="none" rotWithShape="1">
            <a:gsLst>
              <a:gs pos="0">
                <a:schemeClr val="bg1">
                  <a:lumMod val="65000"/>
                </a:schemeClr>
              </a:gs>
              <a:gs pos="100000">
                <a:schemeClr val="bg1">
                  <a:lumMod val="85000"/>
                </a:schemeClr>
              </a:gs>
            </a:gsLst>
            <a:lin ang="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h="50800" prst="convex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燕尾形 29"/>
          <p:cNvSpPr/>
          <p:nvPr/>
        </p:nvSpPr>
        <p:spPr>
          <a:xfrm>
            <a:off x="2586790" y="3551874"/>
            <a:ext cx="360000" cy="396000"/>
          </a:xfrm>
          <a:prstGeom prst="chevron">
            <a:avLst/>
          </a:prstGeom>
          <a:gradFill flip="none" rotWithShape="1">
            <a:gsLst>
              <a:gs pos="0">
                <a:schemeClr val="bg1">
                  <a:lumMod val="65000"/>
                </a:schemeClr>
              </a:gs>
              <a:gs pos="100000">
                <a:schemeClr val="bg1">
                  <a:lumMod val="85000"/>
                </a:schemeClr>
              </a:gs>
            </a:gsLst>
            <a:lin ang="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h="50800" prst="convex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燕尾形 30"/>
          <p:cNvSpPr/>
          <p:nvPr/>
        </p:nvSpPr>
        <p:spPr>
          <a:xfrm>
            <a:off x="2237874" y="4804788"/>
            <a:ext cx="360000" cy="396000"/>
          </a:xfrm>
          <a:prstGeom prst="chevron">
            <a:avLst/>
          </a:prstGeom>
          <a:gradFill flip="none" rotWithShape="1">
            <a:gsLst>
              <a:gs pos="0">
                <a:schemeClr val="bg1">
                  <a:lumMod val="65000"/>
                </a:schemeClr>
              </a:gs>
              <a:gs pos="100000">
                <a:schemeClr val="bg1">
                  <a:lumMod val="85000"/>
                </a:schemeClr>
              </a:gs>
            </a:gsLst>
            <a:lin ang="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h="50800" prst="convex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燕尾形 31"/>
          <p:cNvSpPr/>
          <p:nvPr/>
        </p:nvSpPr>
        <p:spPr>
          <a:xfrm>
            <a:off x="2586790" y="4804788"/>
            <a:ext cx="360000" cy="396000"/>
          </a:xfrm>
          <a:prstGeom prst="chevron">
            <a:avLst/>
          </a:prstGeom>
          <a:gradFill flip="none" rotWithShape="1">
            <a:gsLst>
              <a:gs pos="0">
                <a:schemeClr val="bg1">
                  <a:lumMod val="65000"/>
                </a:schemeClr>
              </a:gs>
              <a:gs pos="100000">
                <a:schemeClr val="bg1">
                  <a:lumMod val="85000"/>
                </a:schemeClr>
              </a:gs>
            </a:gsLst>
            <a:lin ang="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h="50800" prst="convex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27836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16753</TotalTime>
  <Words>24</Words>
  <Application>Microsoft Office PowerPoint</Application>
  <PresentationFormat>全屏显示(4:3)</PresentationFormat>
  <Paragraphs>15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藏珠馆精制PPT水晶图表</dc:title>
  <dc:creator>www.1ppt.com</dc:creator>
  <cp:keywords>第一PPT</cp:keywords>
  <cp:lastModifiedBy>jccook</cp:lastModifiedBy>
  <cp:revision>626</cp:revision>
  <dcterms:created xsi:type="dcterms:W3CDTF">2009-02-11T05:37:22Z</dcterms:created>
  <dcterms:modified xsi:type="dcterms:W3CDTF">2012-07-05T04:38:16Z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