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9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66" d="100"/>
          <a:sy n="66" d="100"/>
        </p:scale>
        <p:origin x="-171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11" Type="http://schemas.openxmlformats.org/officeDocument/2006/relationships/image" Target="../media/image12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3125818" y="1617678"/>
            <a:ext cx="1122363" cy="3954462"/>
          </a:xfrm>
          <a:prstGeom prst="rect">
            <a:avLst/>
          </a:prstGeom>
          <a:solidFill>
            <a:srgbClr val="EAEAEA"/>
          </a:solidFill>
          <a:ln w="19050">
            <a:solidFill>
              <a:srgbClr val="B2B2B2"/>
            </a:solidFill>
            <a:miter lim="800000"/>
            <a:headEnd/>
            <a:tailEnd/>
          </a:ln>
        </p:spPr>
        <p:txBody>
          <a:bodyPr wrap="none" lIns="90000" tIns="90000" rIns="72000" bIns="90000" anchor="ctr"/>
          <a:lstStyle/>
          <a:p>
            <a:endParaRPr lang="en-US" altLang="zh-CN">
              <a:ea typeface="宋体" pitchFamily="2" charset="-122"/>
            </a:endParaRPr>
          </a:p>
        </p:txBody>
      </p:sp>
      <p:pic>
        <p:nvPicPr>
          <p:cNvPr id="3" name="Picture 10" descr="deutschl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26281" y="5089540"/>
            <a:ext cx="623887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4" descr="frankreic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8806" y="5089540"/>
            <a:ext cx="620712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Object 17"/>
          <p:cNvGraphicFramePr>
            <a:graphicFrameLocks noChangeAspect="1"/>
          </p:cNvGraphicFramePr>
          <p:nvPr/>
        </p:nvGraphicFramePr>
        <p:xfrm>
          <a:off x="161956" y="1392253"/>
          <a:ext cx="8839200" cy="380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iagramm" r:id="rId5" imgW="8801152" imgH="4067089" progId="MSGraph.Chart.8">
                  <p:embed followColorScheme="full"/>
                </p:oleObj>
              </mc:Choice>
              <mc:Fallback>
                <p:oleObj name="Diagramm" r:id="rId5" imgW="8801152" imgH="4067089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56" y="1392253"/>
                        <a:ext cx="8839200" cy="3802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38" descr="dänemark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00743" y="5075253"/>
            <a:ext cx="620713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9" descr="österreich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09693" y="5089540"/>
            <a:ext cx="6207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0" descr="schweiz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38406" y="5089540"/>
            <a:ext cx="620712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3" descr="Indien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395693" y="5075253"/>
            <a:ext cx="620713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Kanada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552981" y="5084778"/>
            <a:ext cx="620712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180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OleChart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16753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Diagramm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625</cp:revision>
  <dcterms:created xsi:type="dcterms:W3CDTF">2009-02-11T05:37:22Z</dcterms:created>
  <dcterms:modified xsi:type="dcterms:W3CDTF">2012-07-05T04:27:27Z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