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0"/>
          <p:cNvSpPr txBox="1">
            <a:spLocks noChangeArrowheads="1"/>
          </p:cNvSpPr>
          <p:nvPr/>
        </p:nvSpPr>
        <p:spPr bwMode="auto">
          <a:xfrm>
            <a:off x="3759195" y="3656013"/>
            <a:ext cx="4086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b="1" dirty="0">
                <a:gradFill>
                  <a:gsLst>
                    <a:gs pos="0">
                      <a:srgbClr val="D31FE1"/>
                    </a:gs>
                    <a:gs pos="90000">
                      <a:srgbClr val="7A0C72"/>
                    </a:gs>
                  </a:gsLst>
                  <a:lin ang="2700000" scaled="1"/>
                </a:gradFill>
                <a:latin typeface="微软雅黑" pitchFamily="34" charset="-122"/>
                <a:ea typeface="微软雅黑" pitchFamily="34" charset="-122"/>
              </a:rPr>
              <a:t>10 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条成绩，点击添加文本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803497" y="985838"/>
            <a:ext cx="6765941" cy="4714875"/>
          </a:xfrm>
          <a:custGeom>
            <a:avLst/>
            <a:gdLst/>
            <a:ahLst/>
            <a:cxnLst>
              <a:cxn ang="0">
                <a:pos x="0" y="455"/>
              </a:cxn>
              <a:cxn ang="0">
                <a:pos x="117" y="455"/>
              </a:cxn>
              <a:cxn ang="0">
                <a:pos x="117" y="378"/>
              </a:cxn>
              <a:cxn ang="0">
                <a:pos x="117" y="337"/>
              </a:cxn>
              <a:cxn ang="0">
                <a:pos x="158" y="337"/>
              </a:cxn>
              <a:cxn ang="0">
                <a:pos x="235" y="337"/>
              </a:cxn>
              <a:cxn ang="0">
                <a:pos x="235" y="260"/>
              </a:cxn>
              <a:cxn ang="0">
                <a:pos x="235" y="219"/>
              </a:cxn>
              <a:cxn ang="0">
                <a:pos x="276" y="219"/>
              </a:cxn>
              <a:cxn ang="0">
                <a:pos x="353" y="219"/>
              </a:cxn>
              <a:cxn ang="0">
                <a:pos x="353" y="142"/>
              </a:cxn>
              <a:cxn ang="0">
                <a:pos x="353" y="101"/>
              </a:cxn>
              <a:cxn ang="0">
                <a:pos x="394" y="101"/>
              </a:cxn>
              <a:cxn ang="0">
                <a:pos x="495" y="101"/>
              </a:cxn>
              <a:cxn ang="0">
                <a:pos x="568" y="29"/>
              </a:cxn>
              <a:cxn ang="0">
                <a:pos x="560" y="21"/>
              </a:cxn>
              <a:cxn ang="0">
                <a:pos x="593" y="10"/>
              </a:cxn>
              <a:cxn ang="0">
                <a:pos x="625" y="0"/>
              </a:cxn>
              <a:cxn ang="0">
                <a:pos x="615" y="32"/>
              </a:cxn>
              <a:cxn ang="0">
                <a:pos x="604" y="65"/>
              </a:cxn>
              <a:cxn ang="0">
                <a:pos x="596" y="57"/>
              </a:cxn>
              <a:cxn ang="0">
                <a:pos x="512" y="142"/>
              </a:cxn>
              <a:cxn ang="0">
                <a:pos x="512" y="142"/>
              </a:cxn>
              <a:cxn ang="0">
                <a:pos x="394" y="142"/>
              </a:cxn>
              <a:cxn ang="0">
                <a:pos x="394" y="219"/>
              </a:cxn>
              <a:cxn ang="0">
                <a:pos x="394" y="260"/>
              </a:cxn>
              <a:cxn ang="0">
                <a:pos x="353" y="260"/>
              </a:cxn>
              <a:cxn ang="0">
                <a:pos x="276" y="260"/>
              </a:cxn>
              <a:cxn ang="0">
                <a:pos x="276" y="337"/>
              </a:cxn>
              <a:cxn ang="0">
                <a:pos x="276" y="378"/>
              </a:cxn>
              <a:cxn ang="0">
                <a:pos x="235" y="378"/>
              </a:cxn>
              <a:cxn ang="0">
                <a:pos x="158" y="378"/>
              </a:cxn>
              <a:cxn ang="0">
                <a:pos x="158" y="455"/>
              </a:cxn>
              <a:cxn ang="0">
                <a:pos x="158" y="495"/>
              </a:cxn>
              <a:cxn ang="0">
                <a:pos x="117" y="495"/>
              </a:cxn>
              <a:cxn ang="0">
                <a:pos x="0" y="495"/>
              </a:cxn>
              <a:cxn ang="0">
                <a:pos x="0" y="455"/>
              </a:cxn>
            </a:cxnLst>
            <a:rect l="0" t="0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gradFill flip="none" rotWithShape="1">
            <a:gsLst>
              <a:gs pos="0">
                <a:srgbClr val="002774"/>
              </a:gs>
              <a:gs pos="100000">
                <a:srgbClr val="00DFF6"/>
              </a:gs>
            </a:gsLst>
            <a:lin ang="16200000" scaled="1"/>
            <a:tileRect/>
          </a:gradFill>
          <a:ln w="1270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0" rev="0"/>
            </a:camera>
            <a:lightRig rig="threePt" dir="t">
              <a:rot lat="0" lon="0" rev="0"/>
            </a:lightRig>
          </a:scene3d>
          <a:sp3d extrusionH="107950" prstMaterial="plastic">
            <a:bevelT w="127000" h="635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23556" name="组合 19"/>
          <p:cNvGrpSpPr>
            <a:grpSpLocks/>
          </p:cNvGrpSpPr>
          <p:nvPr/>
        </p:nvGrpSpPr>
        <p:grpSpPr bwMode="auto">
          <a:xfrm>
            <a:off x="795338" y="4710113"/>
            <a:ext cx="1057275" cy="427037"/>
            <a:chOff x="130389" y="4886278"/>
            <a:chExt cx="1056455" cy="427062"/>
          </a:xfrm>
        </p:grpSpPr>
        <p:sp>
          <p:nvSpPr>
            <p:cNvPr id="23569" name="矩形 8"/>
            <p:cNvSpPr>
              <a:spLocks noChangeArrowheads="1"/>
            </p:cNvSpPr>
            <p:nvPr/>
          </p:nvSpPr>
          <p:spPr bwMode="auto">
            <a:xfrm>
              <a:off x="130389" y="4886278"/>
              <a:ext cx="985403" cy="369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dirty="0">
                  <a:latin typeface="微软雅黑" pitchFamily="34" charset="-122"/>
                  <a:ea typeface="微软雅黑" pitchFamily="34" charset="-122"/>
                </a:rPr>
                <a:t>1996</a:t>
              </a:r>
              <a:r>
                <a:rPr kumimoji="1" lang="zh-CN" altLang="en-US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2844" y="5311788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FFC000"/>
                  </a:gs>
                  <a:gs pos="100000">
                    <a:srgbClr val="E66C08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23557" name="组合 18"/>
          <p:cNvGrpSpPr>
            <a:grpSpLocks/>
          </p:cNvGrpSpPr>
          <p:nvPr/>
        </p:nvGrpSpPr>
        <p:grpSpPr bwMode="auto">
          <a:xfrm>
            <a:off x="2082800" y="3609975"/>
            <a:ext cx="1044575" cy="417513"/>
            <a:chOff x="1418198" y="3786190"/>
            <a:chExt cx="1044000" cy="417480"/>
          </a:xfrm>
        </p:grpSpPr>
        <p:sp>
          <p:nvSpPr>
            <p:cNvPr id="23567" name="矩形 9"/>
            <p:cNvSpPr>
              <a:spLocks noChangeArrowheads="1"/>
            </p:cNvSpPr>
            <p:nvPr/>
          </p:nvSpPr>
          <p:spPr bwMode="auto">
            <a:xfrm>
              <a:off x="1420304" y="3786190"/>
              <a:ext cx="985457" cy="369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>
                <a:buClr>
                  <a:srgbClr val="FF0000"/>
                </a:buClr>
                <a:buSzPct val="70000"/>
              </a:pPr>
              <a:r>
                <a:rPr kumimoji="1" lang="en-US" altLang="zh-CN" dirty="0">
                  <a:latin typeface="微软雅黑" pitchFamily="34" charset="-122"/>
                  <a:ea typeface="微软雅黑" pitchFamily="34" charset="-122"/>
                </a:rPr>
                <a:t>2000</a:t>
              </a:r>
              <a:r>
                <a:rPr kumimoji="1" lang="zh-CN" altLang="en-US">
                  <a:latin typeface="微软雅黑" pitchFamily="34" charset="-122"/>
                  <a:ea typeface="微软雅黑" pitchFamily="34" charset="-122"/>
                </a:rPr>
                <a:t>年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418198" y="4202118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7CFF05"/>
                  </a:gs>
                  <a:gs pos="100000">
                    <a:srgbClr val="46720C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23558" name="组合 17"/>
          <p:cNvGrpSpPr>
            <a:grpSpLocks/>
          </p:cNvGrpSpPr>
          <p:nvPr/>
        </p:nvGrpSpPr>
        <p:grpSpPr bwMode="auto">
          <a:xfrm>
            <a:off x="3321050" y="2495550"/>
            <a:ext cx="1044575" cy="414338"/>
            <a:chOff x="2655030" y="2671700"/>
            <a:chExt cx="1044000" cy="414362"/>
          </a:xfrm>
        </p:grpSpPr>
        <p:sp>
          <p:nvSpPr>
            <p:cNvPr id="23565" name="矩形 10"/>
            <p:cNvSpPr>
              <a:spLocks noChangeArrowheads="1"/>
            </p:cNvSpPr>
            <p:nvPr/>
          </p:nvSpPr>
          <p:spPr bwMode="auto">
            <a:xfrm>
              <a:off x="2671695" y="2671700"/>
              <a:ext cx="985713" cy="369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>
                <a:buClr>
                  <a:srgbClr val="FF0000"/>
                </a:buClr>
                <a:buSzPct val="70000"/>
              </a:pPr>
              <a:r>
                <a:rPr kumimoji="1" lang="en-US" altLang="zh-CN" dirty="0">
                  <a:latin typeface="微软雅黑" pitchFamily="34" charset="-122"/>
                  <a:ea typeface="微软雅黑" pitchFamily="34" charset="-122"/>
                </a:rPr>
                <a:t>2005</a:t>
              </a:r>
              <a:r>
                <a:rPr kumimoji="1" lang="zh-CN" altLang="en-US">
                  <a:latin typeface="微软雅黑" pitchFamily="34" charset="-122"/>
                  <a:ea typeface="微软雅黑" pitchFamily="34" charset="-122"/>
                </a:rPr>
                <a:t>年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655030" y="3084510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9729DB"/>
                  </a:gs>
                  <a:gs pos="100000">
                    <a:schemeClr val="accent4">
                      <a:lumMod val="50000"/>
                    </a:schemeClr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23559" name="组合 16"/>
          <p:cNvGrpSpPr>
            <a:grpSpLocks/>
          </p:cNvGrpSpPr>
          <p:nvPr/>
        </p:nvGrpSpPr>
        <p:grpSpPr bwMode="auto">
          <a:xfrm>
            <a:off x="4591050" y="1395413"/>
            <a:ext cx="1044575" cy="417512"/>
            <a:chOff x="3926278" y="1571612"/>
            <a:chExt cx="1044000" cy="417480"/>
          </a:xfrm>
        </p:grpSpPr>
        <p:sp>
          <p:nvSpPr>
            <p:cNvPr id="23563" name="矩形 11"/>
            <p:cNvSpPr>
              <a:spLocks noChangeArrowheads="1"/>
            </p:cNvSpPr>
            <p:nvPr/>
          </p:nvSpPr>
          <p:spPr bwMode="auto">
            <a:xfrm>
              <a:off x="3957689" y="1571612"/>
              <a:ext cx="953582" cy="369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>
                <a:buClr>
                  <a:srgbClr val="FF0000"/>
                </a:buClr>
                <a:buSzPct val="70000"/>
                <a:buFont typeface="Wingdings" pitchFamily="2" charset="2"/>
                <a:buNone/>
              </a:pPr>
              <a:r>
                <a:rPr kumimoji="1" lang="en-US" altLang="zh-CN" dirty="0">
                  <a:latin typeface="微软雅黑" pitchFamily="34" charset="-122"/>
                  <a:ea typeface="微软雅黑" pitchFamily="34" charset="-122"/>
                </a:rPr>
                <a:t>2010</a:t>
              </a:r>
              <a:r>
                <a:rPr kumimoji="1" lang="zh-CN" altLang="en-US">
                  <a:latin typeface="微软雅黑" pitchFamily="34" charset="-122"/>
                  <a:ea typeface="微软雅黑" pitchFamily="34" charset="-122"/>
                </a:rPr>
                <a:t>年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926278" y="1987540"/>
              <a:ext cx="1044000" cy="1552"/>
            </a:xfrm>
            <a:prstGeom prst="line">
              <a:avLst/>
            </a:prstGeom>
            <a:noFill/>
            <a:ln w="63500" algn="ctr">
              <a:gradFill>
                <a:gsLst>
                  <a:gs pos="0">
                    <a:srgbClr val="FF0000"/>
                  </a:gs>
                  <a:gs pos="100000">
                    <a:srgbClr val="A20000"/>
                  </a:gs>
                </a:gsLst>
                <a:lin ang="2700000" scaled="0"/>
              </a:gra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5080217" y="2624405"/>
            <a:ext cx="33868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b="1" dirty="0">
                <a:gradFill>
                  <a:gsLst>
                    <a:gs pos="0">
                      <a:srgbClr val="F46B68"/>
                    </a:gs>
                    <a:gs pos="90000">
                      <a:srgbClr val="C01B00"/>
                    </a:gs>
                  </a:gsLst>
                  <a:lin ang="2700000" scaled="1"/>
                </a:gradFill>
                <a:latin typeface="微软雅黑" pitchFamily="34" charset="-122"/>
                <a:ea typeface="微软雅黑" pitchFamily="34" charset="-122"/>
              </a:rPr>
              <a:t>10 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条成绩，点击添加文本</a:t>
            </a: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2605309" y="4693785"/>
            <a:ext cx="4086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b="1" dirty="0">
                <a:gradFill>
                  <a:gsLst>
                    <a:gs pos="0">
                      <a:srgbClr val="03FD50"/>
                    </a:gs>
                    <a:gs pos="90000">
                      <a:srgbClr val="02661C"/>
                    </a:gs>
                  </a:gsLst>
                  <a:lin ang="2700000" scaled="1"/>
                </a:gradFill>
                <a:latin typeface="微软雅黑" pitchFamily="34" charset="-122"/>
                <a:ea typeface="微软雅黑" pitchFamily="34" charset="-122"/>
              </a:rPr>
              <a:t>10 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条成绩，点击添加文本</a:t>
            </a:r>
          </a:p>
        </p:txBody>
      </p:sp>
      <p:sp>
        <p:nvSpPr>
          <p:cNvPr id="18" name="Text Box 30"/>
          <p:cNvSpPr txBox="1">
            <a:spLocks noChangeArrowheads="1"/>
          </p:cNvSpPr>
          <p:nvPr/>
        </p:nvSpPr>
        <p:spPr bwMode="auto">
          <a:xfrm>
            <a:off x="791024" y="5700713"/>
            <a:ext cx="4086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b="1" dirty="0">
                <a:gradFill>
                  <a:gsLst>
                    <a:gs pos="0">
                      <a:srgbClr val="FFCF01"/>
                    </a:gs>
                    <a:gs pos="90000">
                      <a:srgbClr val="E22000"/>
                    </a:gs>
                  </a:gsLst>
                  <a:lin ang="2700000" scaled="1"/>
                </a:gradFill>
                <a:latin typeface="微软雅黑" pitchFamily="34" charset="-122"/>
                <a:ea typeface="微软雅黑" pitchFamily="34" charset="-122"/>
              </a:rPr>
              <a:t>10 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条成绩，点击添加文本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16753</TotalTime>
  <Words>36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624</cp:revision>
  <dcterms:created xsi:type="dcterms:W3CDTF">2009-02-11T05:37:22Z</dcterms:created>
  <dcterms:modified xsi:type="dcterms:W3CDTF">2012-07-05T04:05:18Z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