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2012/9/20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2012/9/20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0" y="836712"/>
            <a:ext cx="9001156" cy="92869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Your  Text  here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446256"/>
            <a:ext cx="5223104" cy="5223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19342</TotalTime>
  <Words>3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847</cp:revision>
  <dcterms:created xsi:type="dcterms:W3CDTF">2009-02-11T05:37:22Z</dcterms:created>
  <dcterms:modified xsi:type="dcterms:W3CDTF">2012-09-20T03:12:39Z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