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836712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Rectangle 3"/>
          <p:cNvSpPr>
            <a:spLocks noGrp="1" noChangeAspect="1" noChangeArrowheads="1"/>
          </p:cNvSpPr>
          <p:nvPr/>
        </p:nvSpPr>
        <p:spPr bwMode="auto">
          <a:xfrm>
            <a:off x="2699792" y="1676721"/>
            <a:ext cx="3622952" cy="4842831"/>
          </a:xfrm>
          <a:prstGeom prst="rect">
            <a:avLst/>
          </a:prstGeom>
          <a:blipFill dpi="0" rotWithShape="1">
            <a:blip r:embed="rId2"/>
            <a:srcRect/>
            <a:stretch>
              <a:fillRect l="-5966" t="-3978" r="-3686" b="-5398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19342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845</cp:revision>
  <dcterms:created xsi:type="dcterms:W3CDTF">2009-02-11T05:37:22Z</dcterms:created>
  <dcterms:modified xsi:type="dcterms:W3CDTF">2012-09-20T02:20:38Z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