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836712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614" y="1556792"/>
            <a:ext cx="5160924" cy="5123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19341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844</cp:revision>
  <dcterms:created xsi:type="dcterms:W3CDTF">2009-02-11T05:37:22Z</dcterms:created>
  <dcterms:modified xsi:type="dcterms:W3CDTF">2012-09-20T02:16:09Z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