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Rectangle 3"/>
          <p:cNvSpPr>
            <a:spLocks noGrp="1" noChangeAspect="1" noChangeArrowheads="1"/>
          </p:cNvSpPr>
          <p:nvPr/>
        </p:nvSpPr>
        <p:spPr bwMode="auto">
          <a:xfrm>
            <a:off x="1331640" y="1700808"/>
            <a:ext cx="6408712" cy="4594298"/>
          </a:xfrm>
          <a:prstGeom prst="rect">
            <a:avLst/>
          </a:prstGeom>
          <a:blipFill dpi="0" rotWithShape="1">
            <a:blip r:embed="rId2"/>
            <a:srcRect/>
            <a:stretch>
              <a:fillRect b="-4620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19341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843</cp:revision>
  <dcterms:created xsi:type="dcterms:W3CDTF">2009-02-11T05:37:22Z</dcterms:created>
  <dcterms:modified xsi:type="dcterms:W3CDTF">2012-09-20T00:25:41Z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