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Rectangle 3"/>
          <p:cNvSpPr>
            <a:spLocks noGrp="1" noChangeAspect="1" noChangeArrowheads="1"/>
          </p:cNvSpPr>
          <p:nvPr/>
        </p:nvSpPr>
        <p:spPr bwMode="auto">
          <a:xfrm>
            <a:off x="1835695" y="1408867"/>
            <a:ext cx="5084859" cy="5084859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 t="5042" b="-3051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19338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838</cp:revision>
  <dcterms:created xsi:type="dcterms:W3CDTF">2009-02-11T05:37:22Z</dcterms:created>
  <dcterms:modified xsi:type="dcterms:W3CDTF">2012-09-19T14:57:19Z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