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836712"/>
            <a:ext cx="900115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Your  Text  here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79" y="2756173"/>
            <a:ext cx="6132513" cy="391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19337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836</cp:revision>
  <dcterms:created xsi:type="dcterms:W3CDTF">2009-02-11T05:37:22Z</dcterms:created>
  <dcterms:modified xsi:type="dcterms:W3CDTF">2012-09-19T14:52:34Z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