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888" y="1765406"/>
            <a:ext cx="607060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19337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835</cp:revision>
  <dcterms:created xsi:type="dcterms:W3CDTF">2009-02-11T05:37:22Z</dcterms:created>
  <dcterms:modified xsi:type="dcterms:W3CDTF">2012-09-19T13:11:55Z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