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66" d="100"/>
          <a:sy n="66" d="100"/>
        </p:scale>
        <p:origin x="-17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AutoShape 4"/>
          <p:cNvSpPr>
            <a:spLocks noChangeArrowheads="1"/>
          </p:cNvSpPr>
          <p:nvPr/>
        </p:nvSpPr>
        <p:spPr bwMode="gray">
          <a:xfrm rot="5400000">
            <a:off x="3733800" y="3264768"/>
            <a:ext cx="1752600" cy="685800"/>
          </a:xfrm>
          <a:prstGeom prst="triangle">
            <a:avLst>
              <a:gd name="adj" fmla="val 50000"/>
            </a:avLst>
          </a:prstGeom>
          <a:solidFill>
            <a:srgbClr val="003366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9" name="Group 5"/>
          <p:cNvGrpSpPr>
            <a:grpSpLocks/>
          </p:cNvGrpSpPr>
          <p:nvPr/>
        </p:nvGrpSpPr>
        <p:grpSpPr bwMode="auto">
          <a:xfrm>
            <a:off x="774700" y="2391643"/>
            <a:ext cx="3416300" cy="688975"/>
            <a:chOff x="720" y="1392"/>
            <a:chExt cx="4058" cy="480"/>
          </a:xfrm>
        </p:grpSpPr>
        <p:sp>
          <p:nvSpPr>
            <p:cNvPr id="60" name="AutoShape 6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E8B888"/>
                </a:gs>
                <a:gs pos="50000">
                  <a:srgbClr val="E8B888">
                    <a:gamma/>
                    <a:shade val="92157"/>
                    <a:invGamma/>
                  </a:srgbClr>
                </a:gs>
                <a:gs pos="100000">
                  <a:srgbClr val="E8B88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1" name="Group 7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2" name="AutoShape 8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8B888">
                      <a:alpha val="0"/>
                    </a:srgbClr>
                  </a:gs>
                  <a:gs pos="100000">
                    <a:srgbClr val="E8B888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AutoShape 9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8B888">
                      <a:gamma/>
                      <a:tint val="15686"/>
                      <a:invGamma/>
                    </a:srgbClr>
                  </a:gs>
                  <a:gs pos="100000">
                    <a:srgbClr val="E8B88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4" name="Group 10"/>
          <p:cNvGrpSpPr>
            <a:grpSpLocks/>
          </p:cNvGrpSpPr>
          <p:nvPr/>
        </p:nvGrpSpPr>
        <p:grpSpPr bwMode="auto">
          <a:xfrm>
            <a:off x="774700" y="3180630"/>
            <a:ext cx="3416300" cy="688975"/>
            <a:chOff x="720" y="1392"/>
            <a:chExt cx="4058" cy="480"/>
          </a:xfrm>
        </p:grpSpPr>
        <p:sp>
          <p:nvSpPr>
            <p:cNvPr id="65" name="AutoShape 11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A9CBE9"/>
                </a:gs>
                <a:gs pos="50000">
                  <a:srgbClr val="A9CBE9">
                    <a:gamma/>
                    <a:shade val="92157"/>
                    <a:invGamma/>
                  </a:srgbClr>
                </a:gs>
                <a:gs pos="100000">
                  <a:srgbClr val="A9CBE9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6" name="Group 12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7" name="AutoShape 13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9CBE9">
                      <a:alpha val="0"/>
                    </a:srgbClr>
                  </a:gs>
                  <a:gs pos="100000">
                    <a:srgbClr val="A9CBE9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AutoShape 14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9CBE9">
                      <a:gamma/>
                      <a:tint val="25490"/>
                      <a:invGamma/>
                    </a:srgbClr>
                  </a:gs>
                  <a:gs pos="100000">
                    <a:srgbClr val="A9CBE9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9" name="Group 15"/>
          <p:cNvGrpSpPr>
            <a:grpSpLocks/>
          </p:cNvGrpSpPr>
          <p:nvPr/>
        </p:nvGrpSpPr>
        <p:grpSpPr bwMode="auto">
          <a:xfrm>
            <a:off x="774700" y="3961680"/>
            <a:ext cx="3416300" cy="688975"/>
            <a:chOff x="720" y="1392"/>
            <a:chExt cx="4058" cy="480"/>
          </a:xfrm>
        </p:grpSpPr>
        <p:sp>
          <p:nvSpPr>
            <p:cNvPr id="70" name="AutoShape 16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A4E0CC"/>
                </a:gs>
                <a:gs pos="50000">
                  <a:srgbClr val="A4E0CC">
                    <a:gamma/>
                    <a:shade val="92157"/>
                    <a:invGamma/>
                  </a:srgbClr>
                </a:gs>
                <a:gs pos="100000">
                  <a:srgbClr val="A4E0C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1" name="Group 17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2" name="AutoShape 18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4E0CC">
                      <a:alpha val="0"/>
                    </a:srgbClr>
                  </a:gs>
                  <a:gs pos="100000">
                    <a:srgbClr val="A4E0CC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AutoShape 19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A4E0CC">
                      <a:gamma/>
                      <a:tint val="22353"/>
                      <a:invGamma/>
                    </a:srgbClr>
                  </a:gs>
                  <a:gs pos="100000">
                    <a:srgbClr val="A4E0CC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4" name="Text Box 20"/>
          <p:cNvSpPr txBox="1">
            <a:spLocks noChangeArrowheads="1"/>
          </p:cNvSpPr>
          <p:nvPr/>
        </p:nvSpPr>
        <p:spPr bwMode="black">
          <a:xfrm>
            <a:off x="830263" y="2540868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Text in here</a:t>
            </a:r>
          </a:p>
        </p:txBody>
      </p:sp>
      <p:sp>
        <p:nvSpPr>
          <p:cNvPr id="75" name="Text Box 21"/>
          <p:cNvSpPr txBox="1">
            <a:spLocks noChangeArrowheads="1"/>
          </p:cNvSpPr>
          <p:nvPr/>
        </p:nvSpPr>
        <p:spPr bwMode="black">
          <a:xfrm>
            <a:off x="838200" y="3302868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Text in here</a:t>
            </a:r>
          </a:p>
        </p:txBody>
      </p:sp>
      <p:sp>
        <p:nvSpPr>
          <p:cNvPr id="76" name="Text Box 22"/>
          <p:cNvSpPr txBox="1">
            <a:spLocks noChangeArrowheads="1"/>
          </p:cNvSpPr>
          <p:nvPr/>
        </p:nvSpPr>
        <p:spPr bwMode="black">
          <a:xfrm>
            <a:off x="839788" y="4082330"/>
            <a:ext cx="3276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ea typeface="宋体" pitchFamily="2" charset="-122"/>
              </a:rPr>
              <a:t>Text in here</a:t>
            </a:r>
          </a:p>
        </p:txBody>
      </p:sp>
      <p:sp>
        <p:nvSpPr>
          <p:cNvPr id="77" name="AutoShape 23"/>
          <p:cNvSpPr>
            <a:spLocks noChangeArrowheads="1"/>
          </p:cNvSpPr>
          <p:nvPr/>
        </p:nvSpPr>
        <p:spPr bwMode="gray">
          <a:xfrm>
            <a:off x="5099050" y="1936030"/>
            <a:ext cx="3395663" cy="3005138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miter lim="800000"/>
            <a:headEnd/>
            <a:tailEnd/>
          </a:ln>
          <a:effectLst>
            <a:outerShdw dist="81320" dir="3080412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Rectangle 24"/>
          <p:cNvSpPr>
            <a:spLocks noChangeArrowheads="1"/>
          </p:cNvSpPr>
          <p:nvPr/>
        </p:nvSpPr>
        <p:spPr bwMode="black">
          <a:xfrm>
            <a:off x="5181600" y="2088430"/>
            <a:ext cx="323056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zh-CN" altLang="en-US" sz="2400" b="1">
                <a:ea typeface="宋体" pitchFamily="2" charset="-122"/>
              </a:rPr>
              <a:t> </a:t>
            </a:r>
            <a:r>
              <a:rPr lang="en-US" altLang="zh-CN" sz="2400" b="1" u="sng">
                <a:solidFill>
                  <a:srgbClr val="A50021"/>
                </a:solidFill>
                <a:ea typeface="宋体" pitchFamily="2" charset="-122"/>
              </a:rPr>
              <a:t>Title in here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2400" b="1">
              <a:solidFill>
                <a:srgbClr val="FF9900"/>
              </a:solidFill>
              <a:ea typeface="宋体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  <a:p>
            <a:pPr algn="ctr" eaLnBrk="0" hangingPunct="0">
              <a:lnSpc>
                <a:spcPct val="110000"/>
              </a:lnSpc>
            </a:pPr>
            <a:endParaRPr lang="en-US" altLang="zh-CN" sz="1400" b="1">
              <a:solidFill>
                <a:srgbClr val="000000"/>
              </a:solidFill>
              <a:ea typeface="宋体" pitchFamily="2" charset="-122"/>
            </a:endParaRP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1. Description of  the contents 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2. Description of  the contents</a:t>
            </a:r>
          </a:p>
          <a:p>
            <a:pPr algn="ctr"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3. Description of  the contents</a:t>
            </a:r>
          </a:p>
          <a:p>
            <a:pPr algn="ctr" eaLnBrk="0" hangingPunct="0">
              <a:lnSpc>
                <a:spcPct val="110000"/>
              </a:lnSpc>
            </a:pPr>
            <a:endParaRPr lang="zh-CN" altLang="en-US" sz="1400" b="1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79" name="Picture 2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762000" y="2447205"/>
            <a:ext cx="538163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963613" y="3236193"/>
            <a:ext cx="538162" cy="6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gray">
          <a:xfrm>
            <a:off x="762000" y="4026768"/>
            <a:ext cx="538163" cy="69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18519</TotalTime>
  <Words>46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827</cp:revision>
  <dcterms:created xsi:type="dcterms:W3CDTF">2009-02-11T05:37:22Z</dcterms:created>
  <dcterms:modified xsi:type="dcterms:W3CDTF">2012-09-19T12:22:30Z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