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83671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5" name="图片 6" descr="3DSYRW_50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15" y="1765406"/>
            <a:ext cx="58515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62" y="5146947"/>
            <a:ext cx="1714500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19337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834</cp:revision>
  <dcterms:created xsi:type="dcterms:W3CDTF">2009-02-11T05:37:22Z</dcterms:created>
  <dcterms:modified xsi:type="dcterms:W3CDTF">2012-09-12T01:58:18Z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